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2" r:id="rId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63" autoAdjust="0"/>
    <p:restoredTop sz="94660"/>
  </p:normalViewPr>
  <p:slideViewPr>
    <p:cSldViewPr snapToGrid="0">
      <p:cViewPr varScale="1">
        <p:scale>
          <a:sx n="72" d="100"/>
          <a:sy n="72" d="100"/>
        </p:scale>
        <p:origin x="65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19B0AC-65E1-426C-819A-CEE828D79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303188-BA43-4494-90ED-0CEBAEEBE5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33AD88-DB16-42EE-B7A1-B55D4D1F5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45EE3-8F10-4F2E-913E-2470707E9B19}" type="datetimeFigureOut">
              <a:rPr lang="es-MX" smtClean="0"/>
              <a:t>25/11/2020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6ECFCF4-5C23-4B10-9605-490D21FFE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D63632-8960-43E9-8002-8DA190898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A429D-A8E7-484B-AE68-42D87E525724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25049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6BBD32-2C44-497A-911D-E64BFD7B3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D947F40-C986-455F-A14A-7DA66D16BB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337EFA-9170-4FC3-90D8-A7E7A1966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45EE3-8F10-4F2E-913E-2470707E9B19}" type="datetimeFigureOut">
              <a:rPr lang="es-MX" smtClean="0"/>
              <a:t>25/11/2020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569216-711A-486F-9C4B-922BA19A8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11F9F29-A158-4441-ADE3-36E16E147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A429D-A8E7-484B-AE68-42D87E525724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69251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6070D42-DA25-4CC9-94B3-C23FE60EF7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B092E83-89D0-4016-BD01-229F000C05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3449065-75D8-4F04-A7D3-6F4A58439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45EE3-8F10-4F2E-913E-2470707E9B19}" type="datetimeFigureOut">
              <a:rPr lang="es-MX" smtClean="0"/>
              <a:t>25/11/2020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DD2F318-B1FA-4B23-92AC-F8979AC2E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D7E7A63-9BE8-49C5-AEC8-1D1F6D886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A429D-A8E7-484B-AE68-42D87E525724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15334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D726C6-8DBA-44BD-9D0E-F8644F772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FC117F-4087-492A-A676-F6F73D8B1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422940-F92C-4291-B7C7-7BC2F5FCC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45EE3-8F10-4F2E-913E-2470707E9B19}" type="datetimeFigureOut">
              <a:rPr lang="es-MX" smtClean="0"/>
              <a:t>25/11/2020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DCD981-7A31-4D86-82F6-F2F3D1241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0D373C-8D30-4E18-9E4F-6D1ACDBCF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A429D-A8E7-484B-AE68-42D87E525724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48686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D6CC6F-2575-406C-A0B9-6F10EEE0B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56844F1-404D-4728-B22A-A7277837D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D59A5B8-B565-447E-ACF5-5CEA7CD8B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45EE3-8F10-4F2E-913E-2470707E9B19}" type="datetimeFigureOut">
              <a:rPr lang="es-MX" smtClean="0"/>
              <a:t>25/11/2020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D68BAD-C5C2-4D97-B0A6-3698BD933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5D0899A-71FC-4035-9ACC-AEE603B85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A429D-A8E7-484B-AE68-42D87E525724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36856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556D4A-9EC2-4630-9633-AAE2BDCA0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1BE626-737A-426A-BD9D-D9BFFE2375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9E5AA6A-E63A-40A8-87B3-8C4E3FD73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DA3981-8461-4780-B8B6-4AF5B6A44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45EE3-8F10-4F2E-913E-2470707E9B19}" type="datetimeFigureOut">
              <a:rPr lang="es-MX" smtClean="0"/>
              <a:t>25/11/2020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BAAFA90-4F1C-49CB-AF91-E38831A2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AABB635-E850-4C44-B5CA-0DC5EF44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A429D-A8E7-484B-AE68-42D87E525724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60004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CAD817-540B-433F-A73D-A0004E50F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8057FDE-9259-4EF7-9C98-9A204FA1F4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17E05D8-E7D5-4B74-924D-DEA211BA2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6A51D1A-3D96-4DB8-84AD-B08B739A79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80AD1D5-0521-473E-8541-7607FDE3FC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4A67C73-84B0-4551-9F6E-A79E3C046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45EE3-8F10-4F2E-913E-2470707E9B19}" type="datetimeFigureOut">
              <a:rPr lang="es-MX" smtClean="0"/>
              <a:t>25/11/2020</a:t>
            </a:fld>
            <a:endParaRPr lang="es-MX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ECDE324-4B28-49C9-9412-EC9D87D8F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0D14EBA-803F-41D8-95EE-2351349EE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A429D-A8E7-484B-AE68-42D87E525724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65875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EB172E-78F4-4ADE-9E79-D540C7070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4B2BC24-33DF-415F-8415-4EC7BDCAD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45EE3-8F10-4F2E-913E-2470707E9B19}" type="datetimeFigureOut">
              <a:rPr lang="es-MX" smtClean="0"/>
              <a:t>25/11/2020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17340D3-F1BA-45A9-88FF-B99627F0D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DAA8DFC-415E-49CF-939B-58371E7DB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A429D-A8E7-484B-AE68-42D87E525724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01171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E2C1389-8C43-4236-9168-F345FD2A9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45EE3-8F10-4F2E-913E-2470707E9B19}" type="datetimeFigureOut">
              <a:rPr lang="es-MX" smtClean="0"/>
              <a:t>25/11/2020</a:t>
            </a:fld>
            <a:endParaRPr lang="es-MX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F3BBA23-271C-428B-A0E7-3D69A7852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AED9A1C-49D2-41F1-8F9F-D9630DC0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A429D-A8E7-484B-AE68-42D87E525724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82191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10D511-B9E6-4D8D-8FBA-5C11917CE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08207E-7586-4A76-88D5-ED4091FD4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E748EB0-FC16-4958-98EB-F92EE876A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9517619-5177-412A-9CBF-3CA0B7F8E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45EE3-8F10-4F2E-913E-2470707E9B19}" type="datetimeFigureOut">
              <a:rPr lang="es-MX" smtClean="0"/>
              <a:t>25/11/2020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0CACFB2-4A84-4150-B14F-761D8CA3A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D372917-4E5A-434A-B7CE-CFB005E71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A429D-A8E7-484B-AE68-42D87E525724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51657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6D26FB-F222-4FE9-8CCF-565BE7EB3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36EA9F1-3CD0-4BAD-9298-66EAD6E194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689EEE5-F3AA-43B1-BDF5-D546ABC83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5107FCE-FC1E-403F-AF65-3BFF035BA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45EE3-8F10-4F2E-913E-2470707E9B19}" type="datetimeFigureOut">
              <a:rPr lang="es-MX" smtClean="0"/>
              <a:t>25/11/2020</a:t>
            </a:fld>
            <a:endParaRPr lang="es-MX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05CDC4D-F469-4E68-8047-ACC1C84B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D621512-9C3E-4538-834A-3C34C712E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A429D-A8E7-484B-AE68-42D87E525724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9495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0409F63-3953-4021-AE43-587508165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C5F6CD8-6B79-4A7C-B6C3-8128C700EE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A0B31-63F8-4335-96C7-A0049E081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545EE3-8F10-4F2E-913E-2470707E9B19}" type="datetimeFigureOut">
              <a:rPr lang="es-MX" smtClean="0"/>
              <a:t>25/11/2020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F9236BB-D96D-420E-9C42-700B4A010F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68942D-836D-47EB-8497-5CC391AB2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A429D-A8E7-484B-AE68-42D87E525724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030202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388C840-4D56-4437-A6D3-86A109EE3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24" y="225287"/>
            <a:ext cx="4614172" cy="640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233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0942484-06EA-4D50-9E6C-4DD0708DA1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4" t="3457" r="67599" b="2630"/>
          <a:stretch/>
        </p:blipFill>
        <p:spPr>
          <a:xfrm>
            <a:off x="680821" y="208721"/>
            <a:ext cx="3167270" cy="644055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7A7EF8B8-D1D1-4BCD-BB56-3DFD2BA885CE}"/>
              </a:ext>
            </a:extLst>
          </p:cNvPr>
          <p:cNvSpPr/>
          <p:nvPr/>
        </p:nvSpPr>
        <p:spPr>
          <a:xfrm>
            <a:off x="680821" y="208721"/>
            <a:ext cx="3167270" cy="64405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F909E82-3D62-4EDF-931F-49695E806BAB}"/>
              </a:ext>
            </a:extLst>
          </p:cNvPr>
          <p:cNvSpPr/>
          <p:nvPr/>
        </p:nvSpPr>
        <p:spPr>
          <a:xfrm>
            <a:off x="775575" y="536713"/>
            <a:ext cx="2956560" cy="13590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0586CAE-1BBD-4605-B250-B451069C3217}"/>
              </a:ext>
            </a:extLst>
          </p:cNvPr>
          <p:cNvSpPr/>
          <p:nvPr/>
        </p:nvSpPr>
        <p:spPr>
          <a:xfrm>
            <a:off x="743666" y="1961653"/>
            <a:ext cx="3019425" cy="12066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5D5A8A7-8F38-477C-AA37-671DF4DAC0D6}"/>
              </a:ext>
            </a:extLst>
          </p:cNvPr>
          <p:cNvSpPr/>
          <p:nvPr/>
        </p:nvSpPr>
        <p:spPr>
          <a:xfrm>
            <a:off x="828915" y="3234193"/>
            <a:ext cx="2849880" cy="1061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F2E1765-702A-4FDB-8349-FC471E86BEA6}"/>
              </a:ext>
            </a:extLst>
          </p:cNvPr>
          <p:cNvSpPr/>
          <p:nvPr/>
        </p:nvSpPr>
        <p:spPr>
          <a:xfrm>
            <a:off x="743666" y="4340315"/>
            <a:ext cx="3019425" cy="13111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92E7248-2DCD-4ACB-9E6A-E2D02026684B}"/>
              </a:ext>
            </a:extLst>
          </p:cNvPr>
          <p:cNvSpPr/>
          <p:nvPr/>
        </p:nvSpPr>
        <p:spPr>
          <a:xfrm>
            <a:off x="743665" y="5889557"/>
            <a:ext cx="3019425" cy="7044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64746F46-A06E-4813-B9D6-2A3CE28E11BF}"/>
              </a:ext>
            </a:extLst>
          </p:cNvPr>
          <p:cNvGrpSpPr/>
          <p:nvPr/>
        </p:nvGrpSpPr>
        <p:grpSpPr>
          <a:xfrm>
            <a:off x="3485313" y="527992"/>
            <a:ext cx="203200" cy="261610"/>
            <a:chOff x="3532029" y="383811"/>
            <a:chExt cx="203200" cy="261610"/>
          </a:xfrm>
        </p:grpSpPr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6CA7F1F6-8890-412E-AAAD-3ACECDDE1BE8}"/>
                </a:ext>
              </a:extLst>
            </p:cNvPr>
            <p:cNvSpPr/>
            <p:nvPr/>
          </p:nvSpPr>
          <p:spPr>
            <a:xfrm>
              <a:off x="3532029" y="412326"/>
              <a:ext cx="203200" cy="20458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AD711F0E-32DD-41B9-B7B8-5E4E018B7AA8}"/>
                </a:ext>
              </a:extLst>
            </p:cNvPr>
            <p:cNvSpPr txBox="1"/>
            <p:nvPr/>
          </p:nvSpPr>
          <p:spPr>
            <a:xfrm>
              <a:off x="3570445" y="383811"/>
              <a:ext cx="1263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D82D89F7-2A46-4C7C-AEE0-8E29D6F8DFAA}"/>
              </a:ext>
            </a:extLst>
          </p:cNvPr>
          <p:cNvGrpSpPr/>
          <p:nvPr/>
        </p:nvGrpSpPr>
        <p:grpSpPr>
          <a:xfrm>
            <a:off x="3481447" y="1974736"/>
            <a:ext cx="203200" cy="261610"/>
            <a:chOff x="3532029" y="383811"/>
            <a:chExt cx="203200" cy="261610"/>
          </a:xfrm>
        </p:grpSpPr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428A8C7E-14C7-4DBF-B128-8AAE83B72348}"/>
                </a:ext>
              </a:extLst>
            </p:cNvPr>
            <p:cNvSpPr/>
            <p:nvPr/>
          </p:nvSpPr>
          <p:spPr>
            <a:xfrm>
              <a:off x="3532029" y="412326"/>
              <a:ext cx="203200" cy="20458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D4D48A65-C118-4C47-9549-2716AAF86857}"/>
                </a:ext>
              </a:extLst>
            </p:cNvPr>
            <p:cNvSpPr txBox="1"/>
            <p:nvPr/>
          </p:nvSpPr>
          <p:spPr>
            <a:xfrm>
              <a:off x="3570445" y="383811"/>
              <a:ext cx="1263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33C1F154-E841-4454-9DFB-4B7B86BD9AE0}"/>
              </a:ext>
            </a:extLst>
          </p:cNvPr>
          <p:cNvGrpSpPr/>
          <p:nvPr/>
        </p:nvGrpSpPr>
        <p:grpSpPr>
          <a:xfrm>
            <a:off x="3458643" y="3249285"/>
            <a:ext cx="203200" cy="261610"/>
            <a:chOff x="3532029" y="383811"/>
            <a:chExt cx="203200" cy="261610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48C189DD-0DC1-4076-9796-3996C26063B8}"/>
                </a:ext>
              </a:extLst>
            </p:cNvPr>
            <p:cNvSpPr/>
            <p:nvPr/>
          </p:nvSpPr>
          <p:spPr>
            <a:xfrm>
              <a:off x="3532029" y="412326"/>
              <a:ext cx="203200" cy="20458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66E563F4-E819-4CF3-9918-851CBA34CC8F}"/>
                </a:ext>
              </a:extLst>
            </p:cNvPr>
            <p:cNvSpPr txBox="1"/>
            <p:nvPr/>
          </p:nvSpPr>
          <p:spPr>
            <a:xfrm>
              <a:off x="3570445" y="383811"/>
              <a:ext cx="1263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92F1FE3C-9CC9-4A5E-92BB-84D23FE5EB36}"/>
              </a:ext>
            </a:extLst>
          </p:cNvPr>
          <p:cNvGrpSpPr/>
          <p:nvPr/>
        </p:nvGrpSpPr>
        <p:grpSpPr>
          <a:xfrm>
            <a:off x="3719119" y="112644"/>
            <a:ext cx="203200" cy="261610"/>
            <a:chOff x="3784600" y="44710"/>
            <a:chExt cx="203200" cy="261610"/>
          </a:xfrm>
        </p:grpSpPr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E31AF02E-1CC6-4BBC-8318-6447BFD08047}"/>
                </a:ext>
              </a:extLst>
            </p:cNvPr>
            <p:cNvSpPr/>
            <p:nvPr/>
          </p:nvSpPr>
          <p:spPr>
            <a:xfrm>
              <a:off x="3784600" y="73225"/>
              <a:ext cx="203200" cy="204581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6158F49D-D497-4CD0-A295-B5E88E106CA4}"/>
                </a:ext>
              </a:extLst>
            </p:cNvPr>
            <p:cNvSpPr txBox="1"/>
            <p:nvPr/>
          </p:nvSpPr>
          <p:spPr>
            <a:xfrm>
              <a:off x="3823016" y="44710"/>
              <a:ext cx="1263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C7DAEDAF-3AA2-432D-ABBE-C656F283081F}"/>
              </a:ext>
            </a:extLst>
          </p:cNvPr>
          <p:cNvGrpSpPr/>
          <p:nvPr/>
        </p:nvGrpSpPr>
        <p:grpSpPr>
          <a:xfrm>
            <a:off x="4417470" y="314615"/>
            <a:ext cx="203200" cy="261610"/>
            <a:chOff x="3784600" y="44710"/>
            <a:chExt cx="203200" cy="261610"/>
          </a:xfrm>
        </p:grpSpPr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B9C621EA-671D-4717-B927-64673182F4BB}"/>
                </a:ext>
              </a:extLst>
            </p:cNvPr>
            <p:cNvSpPr/>
            <p:nvPr/>
          </p:nvSpPr>
          <p:spPr>
            <a:xfrm>
              <a:off x="3784600" y="73225"/>
              <a:ext cx="203200" cy="204581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E266F953-A314-4521-9508-E25A9B687859}"/>
                </a:ext>
              </a:extLst>
            </p:cNvPr>
            <p:cNvSpPr txBox="1"/>
            <p:nvPr/>
          </p:nvSpPr>
          <p:spPr>
            <a:xfrm>
              <a:off x="3823016" y="44710"/>
              <a:ext cx="1263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>
                  <a:solidFill>
                    <a:schemeClr val="bg1"/>
                  </a:solidFill>
                </a:rPr>
                <a:t>A</a:t>
              </a:r>
            </a:p>
          </p:txBody>
        </p:sp>
      </p:grpSp>
      <p:sp>
        <p:nvSpPr>
          <p:cNvPr id="28" name="CuadroTexto 27">
            <a:extLst>
              <a:ext uri="{FF2B5EF4-FFF2-40B4-BE49-F238E27FC236}">
                <a16:creationId xmlns:a16="http://schemas.microsoft.com/office/drawing/2014/main" id="{FFD517E9-51F3-4FB8-B30A-D86FEA790E68}"/>
              </a:ext>
            </a:extLst>
          </p:cNvPr>
          <p:cNvSpPr txBox="1"/>
          <p:nvPr/>
        </p:nvSpPr>
        <p:spPr>
          <a:xfrm>
            <a:off x="4659086" y="240438"/>
            <a:ext cx="6052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Component A: Home</a:t>
            </a:r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9CB8B672-5CDD-49B6-8A7A-DFE6D0525445}"/>
              </a:ext>
            </a:extLst>
          </p:cNvPr>
          <p:cNvGrpSpPr/>
          <p:nvPr/>
        </p:nvGrpSpPr>
        <p:grpSpPr>
          <a:xfrm>
            <a:off x="4987326" y="860443"/>
            <a:ext cx="203200" cy="261610"/>
            <a:chOff x="3532029" y="383811"/>
            <a:chExt cx="203200" cy="26161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65298060-A13F-41A8-A4EA-932552C93E3E}"/>
                </a:ext>
              </a:extLst>
            </p:cNvPr>
            <p:cNvSpPr/>
            <p:nvPr/>
          </p:nvSpPr>
          <p:spPr>
            <a:xfrm>
              <a:off x="3532029" y="412326"/>
              <a:ext cx="203200" cy="20458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B3D94455-8E1C-4F0E-A2F6-68A41FAE59B8}"/>
                </a:ext>
              </a:extLst>
            </p:cNvPr>
            <p:cNvSpPr txBox="1"/>
            <p:nvPr/>
          </p:nvSpPr>
          <p:spPr>
            <a:xfrm>
              <a:off x="3570445" y="383811"/>
              <a:ext cx="1263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581628E6-6A5D-4A47-B24E-750266A87B42}"/>
              </a:ext>
            </a:extLst>
          </p:cNvPr>
          <p:cNvGrpSpPr/>
          <p:nvPr/>
        </p:nvGrpSpPr>
        <p:grpSpPr>
          <a:xfrm>
            <a:off x="5000900" y="1687723"/>
            <a:ext cx="203200" cy="261610"/>
            <a:chOff x="3532029" y="383811"/>
            <a:chExt cx="203200" cy="26161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88A8B90D-A72F-4FF5-BA27-F5D7DD643DFA}"/>
                </a:ext>
              </a:extLst>
            </p:cNvPr>
            <p:cNvSpPr/>
            <p:nvPr/>
          </p:nvSpPr>
          <p:spPr>
            <a:xfrm>
              <a:off x="3532029" y="412326"/>
              <a:ext cx="203200" cy="20458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BA51DFA7-E3CF-4917-902D-6F0E64A5878A}"/>
                </a:ext>
              </a:extLst>
            </p:cNvPr>
            <p:cNvSpPr txBox="1"/>
            <p:nvPr/>
          </p:nvSpPr>
          <p:spPr>
            <a:xfrm>
              <a:off x="3570445" y="383811"/>
              <a:ext cx="1263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870AD784-24B6-49EE-BE00-F2C37558A17C}"/>
              </a:ext>
            </a:extLst>
          </p:cNvPr>
          <p:cNvGrpSpPr/>
          <p:nvPr/>
        </p:nvGrpSpPr>
        <p:grpSpPr>
          <a:xfrm>
            <a:off x="4962800" y="2424665"/>
            <a:ext cx="203200" cy="261610"/>
            <a:chOff x="3532029" y="383811"/>
            <a:chExt cx="203200" cy="26161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A8E17D9E-0BCE-494A-B0C2-5CB70D919785}"/>
                </a:ext>
              </a:extLst>
            </p:cNvPr>
            <p:cNvSpPr/>
            <p:nvPr/>
          </p:nvSpPr>
          <p:spPr>
            <a:xfrm>
              <a:off x="3532029" y="412326"/>
              <a:ext cx="203200" cy="20458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9546AFEA-0990-4CF9-9D65-A0B1C5F93979}"/>
                </a:ext>
              </a:extLst>
            </p:cNvPr>
            <p:cNvSpPr txBox="1"/>
            <p:nvPr/>
          </p:nvSpPr>
          <p:spPr>
            <a:xfrm>
              <a:off x="3570445" y="383811"/>
              <a:ext cx="1263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6852900A-0C99-40F5-8EB3-E87D0887BB6E}"/>
              </a:ext>
            </a:extLst>
          </p:cNvPr>
          <p:cNvGrpSpPr/>
          <p:nvPr/>
        </p:nvGrpSpPr>
        <p:grpSpPr>
          <a:xfrm>
            <a:off x="3590896" y="4274767"/>
            <a:ext cx="203200" cy="261610"/>
            <a:chOff x="3532029" y="383811"/>
            <a:chExt cx="203200" cy="26161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A4AE4917-92EB-439F-B311-D497FEFDF53B}"/>
                </a:ext>
              </a:extLst>
            </p:cNvPr>
            <p:cNvSpPr/>
            <p:nvPr/>
          </p:nvSpPr>
          <p:spPr>
            <a:xfrm>
              <a:off x="3532029" y="412326"/>
              <a:ext cx="203200" cy="20458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1ACA71A2-3470-4574-9EBE-548B17E40A4B}"/>
                </a:ext>
              </a:extLst>
            </p:cNvPr>
            <p:cNvSpPr txBox="1"/>
            <p:nvPr/>
          </p:nvSpPr>
          <p:spPr>
            <a:xfrm>
              <a:off x="3570445" y="383811"/>
              <a:ext cx="1263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7B99A542-48C6-4601-8157-0B509C80640B}"/>
              </a:ext>
            </a:extLst>
          </p:cNvPr>
          <p:cNvGrpSpPr/>
          <p:nvPr/>
        </p:nvGrpSpPr>
        <p:grpSpPr>
          <a:xfrm>
            <a:off x="4953056" y="4036771"/>
            <a:ext cx="203200" cy="261610"/>
            <a:chOff x="3532029" y="383811"/>
            <a:chExt cx="203200" cy="261610"/>
          </a:xfrm>
        </p:grpSpPr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B21BFE95-0AFF-441C-8A65-BF7037AE3D4A}"/>
                </a:ext>
              </a:extLst>
            </p:cNvPr>
            <p:cNvSpPr/>
            <p:nvPr/>
          </p:nvSpPr>
          <p:spPr>
            <a:xfrm>
              <a:off x="3532029" y="412326"/>
              <a:ext cx="203200" cy="20458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42C04685-F30E-4B59-8CB5-AE8B42F7CC73}"/>
                </a:ext>
              </a:extLst>
            </p:cNvPr>
            <p:cNvSpPr txBox="1"/>
            <p:nvPr/>
          </p:nvSpPr>
          <p:spPr>
            <a:xfrm>
              <a:off x="3570445" y="383811"/>
              <a:ext cx="1263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sp>
        <p:nvSpPr>
          <p:cNvPr id="44" name="CuadroTexto 43">
            <a:extLst>
              <a:ext uri="{FF2B5EF4-FFF2-40B4-BE49-F238E27FC236}">
                <a16:creationId xmlns:a16="http://schemas.microsoft.com/office/drawing/2014/main" id="{41A6002B-CABC-4100-8B64-C3660297AB41}"/>
              </a:ext>
            </a:extLst>
          </p:cNvPr>
          <p:cNvSpPr txBox="1"/>
          <p:nvPr/>
        </p:nvSpPr>
        <p:spPr>
          <a:xfrm>
            <a:off x="5242516" y="761088"/>
            <a:ext cx="6268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Component A.1 : Sections cards</a:t>
            </a:r>
          </a:p>
          <a:p>
            <a:r>
              <a:rPr lang="en-US">
                <a:solidFill>
                  <a:schemeClr val="bg1"/>
                </a:solidFill>
              </a:rPr>
              <a:t>Each card link the home to the Section page. 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68CAC65E-C723-4EB3-95ED-E2A2DE76CC2D}"/>
              </a:ext>
            </a:extLst>
          </p:cNvPr>
          <p:cNvSpPr txBox="1"/>
          <p:nvPr/>
        </p:nvSpPr>
        <p:spPr>
          <a:xfrm>
            <a:off x="5242516" y="1597653"/>
            <a:ext cx="6268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Component A.2 : News</a:t>
            </a:r>
          </a:p>
          <a:p>
            <a:r>
              <a:rPr lang="en-US">
                <a:solidFill>
                  <a:schemeClr val="bg1"/>
                </a:solidFill>
              </a:rPr>
              <a:t>This is a carousel with 3 random news of the last 3 days. 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D3E6D4FA-DE2D-4A88-A1B9-2E72B22A9C7C}"/>
              </a:ext>
            </a:extLst>
          </p:cNvPr>
          <p:cNvSpPr txBox="1"/>
          <p:nvPr/>
        </p:nvSpPr>
        <p:spPr>
          <a:xfrm>
            <a:off x="5204416" y="2363109"/>
            <a:ext cx="62686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Component A.3 : Tournaments</a:t>
            </a:r>
          </a:p>
          <a:p>
            <a:r>
              <a:rPr lang="en-US" dirty="0">
                <a:solidFill>
                  <a:schemeClr val="bg1"/>
                </a:solidFill>
              </a:rPr>
              <a:t>This component contains 3 cards of two different models/components, filled with random tournaments:</a:t>
            </a:r>
          </a:p>
          <a:p>
            <a:r>
              <a:rPr lang="en-US" dirty="0">
                <a:solidFill>
                  <a:schemeClr val="bg1"/>
                </a:solidFill>
              </a:rPr>
              <a:t>   1.  Upcoming tournaments</a:t>
            </a:r>
          </a:p>
          <a:p>
            <a:r>
              <a:rPr lang="en-US" dirty="0">
                <a:solidFill>
                  <a:schemeClr val="bg1"/>
                </a:solidFill>
              </a:rPr>
              <a:t>   2.  Started and finished tournaments</a:t>
            </a:r>
          </a:p>
        </p:txBody>
      </p:sp>
      <p:pic>
        <p:nvPicPr>
          <p:cNvPr id="50" name="Imagen 49">
            <a:extLst>
              <a:ext uri="{FF2B5EF4-FFF2-40B4-BE49-F238E27FC236}">
                <a16:creationId xmlns:a16="http://schemas.microsoft.com/office/drawing/2014/main" id="{752D8FF4-984A-422D-B8C6-C3F5C47C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2901" y="6209793"/>
            <a:ext cx="1322892" cy="647761"/>
          </a:xfrm>
          <a:prstGeom prst="rect">
            <a:avLst/>
          </a:prstGeom>
        </p:spPr>
      </p:pic>
      <p:sp>
        <p:nvSpPr>
          <p:cNvPr id="51" name="CuadroTexto 50">
            <a:extLst>
              <a:ext uri="{FF2B5EF4-FFF2-40B4-BE49-F238E27FC236}">
                <a16:creationId xmlns:a16="http://schemas.microsoft.com/office/drawing/2014/main" id="{1BFC8A9A-4B85-4633-AE97-465BC54CC197}"/>
              </a:ext>
            </a:extLst>
          </p:cNvPr>
          <p:cNvSpPr txBox="1"/>
          <p:nvPr/>
        </p:nvSpPr>
        <p:spPr>
          <a:xfrm>
            <a:off x="5219198" y="3975215"/>
            <a:ext cx="6268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Component A.4 : Gamers</a:t>
            </a:r>
          </a:p>
          <a:p>
            <a:r>
              <a:rPr lang="en-US" dirty="0">
                <a:solidFill>
                  <a:schemeClr val="bg1"/>
                </a:solidFill>
              </a:rPr>
              <a:t>This section contains  4 cards (same format) filled with different  random profiles.   </a:t>
            </a:r>
          </a:p>
        </p:txBody>
      </p:sp>
      <p:grpSp>
        <p:nvGrpSpPr>
          <p:cNvPr id="52" name="Grupo 51">
            <a:extLst>
              <a:ext uri="{FF2B5EF4-FFF2-40B4-BE49-F238E27FC236}">
                <a16:creationId xmlns:a16="http://schemas.microsoft.com/office/drawing/2014/main" id="{7527310D-6A70-4071-B87C-C1C1200AFEE2}"/>
              </a:ext>
            </a:extLst>
          </p:cNvPr>
          <p:cNvGrpSpPr/>
          <p:nvPr/>
        </p:nvGrpSpPr>
        <p:grpSpPr>
          <a:xfrm>
            <a:off x="3544631" y="5766376"/>
            <a:ext cx="203200" cy="261610"/>
            <a:chOff x="3532029" y="383811"/>
            <a:chExt cx="203200" cy="261610"/>
          </a:xfrm>
        </p:grpSpPr>
        <p:sp>
          <p:nvSpPr>
            <p:cNvPr id="53" name="Elipse 52">
              <a:extLst>
                <a:ext uri="{FF2B5EF4-FFF2-40B4-BE49-F238E27FC236}">
                  <a16:creationId xmlns:a16="http://schemas.microsoft.com/office/drawing/2014/main" id="{A38BB27E-540C-4642-B825-607D36F35365}"/>
                </a:ext>
              </a:extLst>
            </p:cNvPr>
            <p:cNvSpPr/>
            <p:nvPr/>
          </p:nvSpPr>
          <p:spPr>
            <a:xfrm>
              <a:off x="3532029" y="412326"/>
              <a:ext cx="203200" cy="20458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50C84C6F-1672-422D-8264-C96327FD1D8F}"/>
                </a:ext>
              </a:extLst>
            </p:cNvPr>
            <p:cNvSpPr txBox="1"/>
            <p:nvPr/>
          </p:nvSpPr>
          <p:spPr>
            <a:xfrm>
              <a:off x="3570445" y="383811"/>
              <a:ext cx="1263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09942FB0-74DD-4DCF-8898-F9887776A74B}"/>
              </a:ext>
            </a:extLst>
          </p:cNvPr>
          <p:cNvGrpSpPr/>
          <p:nvPr/>
        </p:nvGrpSpPr>
        <p:grpSpPr>
          <a:xfrm>
            <a:off x="4899542" y="5088673"/>
            <a:ext cx="203200" cy="261610"/>
            <a:chOff x="3532029" y="383811"/>
            <a:chExt cx="203200" cy="261610"/>
          </a:xfrm>
        </p:grpSpPr>
        <p:sp>
          <p:nvSpPr>
            <p:cNvPr id="56" name="Elipse 55">
              <a:extLst>
                <a:ext uri="{FF2B5EF4-FFF2-40B4-BE49-F238E27FC236}">
                  <a16:creationId xmlns:a16="http://schemas.microsoft.com/office/drawing/2014/main" id="{3302B1F2-35B7-4EC3-B6D2-7EF04774AB32}"/>
                </a:ext>
              </a:extLst>
            </p:cNvPr>
            <p:cNvSpPr/>
            <p:nvPr/>
          </p:nvSpPr>
          <p:spPr>
            <a:xfrm>
              <a:off x="3532029" y="412326"/>
              <a:ext cx="203200" cy="20458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682855C8-F3D7-4F29-AD16-4FE3A4136B9C}"/>
                </a:ext>
              </a:extLst>
            </p:cNvPr>
            <p:cNvSpPr txBox="1"/>
            <p:nvPr/>
          </p:nvSpPr>
          <p:spPr>
            <a:xfrm>
              <a:off x="3570445" y="383811"/>
              <a:ext cx="1263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sp>
        <p:nvSpPr>
          <p:cNvPr id="58" name="CuadroTexto 57">
            <a:extLst>
              <a:ext uri="{FF2B5EF4-FFF2-40B4-BE49-F238E27FC236}">
                <a16:creationId xmlns:a16="http://schemas.microsoft.com/office/drawing/2014/main" id="{E7B81ABD-B25D-4CBE-BFBF-026BD3939553}"/>
              </a:ext>
            </a:extLst>
          </p:cNvPr>
          <p:cNvSpPr txBox="1"/>
          <p:nvPr/>
        </p:nvSpPr>
        <p:spPr>
          <a:xfrm>
            <a:off x="5165684" y="5027117"/>
            <a:ext cx="6268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Component A.4 : Footer</a:t>
            </a:r>
          </a:p>
          <a:p>
            <a:r>
              <a:rPr lang="en-US" dirty="0">
                <a:solidFill>
                  <a:schemeClr val="bg1"/>
                </a:solidFill>
              </a:rPr>
              <a:t>This component is the same for all pages. Contains social media, legal and policy. </a:t>
            </a:r>
          </a:p>
        </p:txBody>
      </p:sp>
    </p:spTree>
    <p:extLst>
      <p:ext uri="{BB962C8B-B14F-4D97-AF65-F5344CB8AC3E}">
        <p14:creationId xmlns:p14="http://schemas.microsoft.com/office/powerpoint/2010/main" val="3779468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n 59">
            <a:extLst>
              <a:ext uri="{FF2B5EF4-FFF2-40B4-BE49-F238E27FC236}">
                <a16:creationId xmlns:a16="http://schemas.microsoft.com/office/drawing/2014/main" id="{921A30C1-FA77-448A-AD8F-85E0DB08BE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25" t="3457" r="1086" b="2630"/>
          <a:stretch/>
        </p:blipFill>
        <p:spPr>
          <a:xfrm>
            <a:off x="103622" y="172763"/>
            <a:ext cx="6665844" cy="6440558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FFD517E9-51F3-4FB8-B30A-D86FEA790E68}"/>
              </a:ext>
            </a:extLst>
          </p:cNvPr>
          <p:cNvSpPr txBox="1"/>
          <p:nvPr/>
        </p:nvSpPr>
        <p:spPr>
          <a:xfrm>
            <a:off x="7491138" y="490978"/>
            <a:ext cx="460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 B: Teams page</a:t>
            </a:r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9CB8B672-5CDD-49B6-8A7A-DFE6D0525445}"/>
              </a:ext>
            </a:extLst>
          </p:cNvPr>
          <p:cNvGrpSpPr/>
          <p:nvPr/>
        </p:nvGrpSpPr>
        <p:grpSpPr>
          <a:xfrm>
            <a:off x="6485270" y="1882337"/>
            <a:ext cx="203200" cy="261610"/>
            <a:chOff x="3532029" y="383811"/>
            <a:chExt cx="203200" cy="26161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65298060-A13F-41A8-A4EA-932552C93E3E}"/>
                </a:ext>
              </a:extLst>
            </p:cNvPr>
            <p:cNvSpPr/>
            <p:nvPr/>
          </p:nvSpPr>
          <p:spPr>
            <a:xfrm>
              <a:off x="3532029" y="412326"/>
              <a:ext cx="203200" cy="20458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B3D94455-8E1C-4F0E-A2F6-68A41FAE59B8}"/>
                </a:ext>
              </a:extLst>
            </p:cNvPr>
            <p:cNvSpPr txBox="1"/>
            <p:nvPr/>
          </p:nvSpPr>
          <p:spPr>
            <a:xfrm>
              <a:off x="3570445" y="383811"/>
              <a:ext cx="1263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581628E6-6A5D-4A47-B24E-750266A87B42}"/>
              </a:ext>
            </a:extLst>
          </p:cNvPr>
          <p:cNvGrpSpPr/>
          <p:nvPr/>
        </p:nvGrpSpPr>
        <p:grpSpPr>
          <a:xfrm>
            <a:off x="3118614" y="5892280"/>
            <a:ext cx="203200" cy="261610"/>
            <a:chOff x="3532029" y="383811"/>
            <a:chExt cx="203200" cy="261610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88A8B90D-A72F-4FF5-BA27-F5D7DD643DFA}"/>
                </a:ext>
              </a:extLst>
            </p:cNvPr>
            <p:cNvSpPr/>
            <p:nvPr/>
          </p:nvSpPr>
          <p:spPr>
            <a:xfrm>
              <a:off x="3532029" y="412326"/>
              <a:ext cx="203200" cy="20458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BA51DFA7-E3CF-4917-902D-6F0E64A5878A}"/>
                </a:ext>
              </a:extLst>
            </p:cNvPr>
            <p:cNvSpPr txBox="1"/>
            <p:nvPr/>
          </p:nvSpPr>
          <p:spPr>
            <a:xfrm>
              <a:off x="3570445" y="383811"/>
              <a:ext cx="1263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7B99A542-48C6-4601-8157-0B509C80640B}"/>
              </a:ext>
            </a:extLst>
          </p:cNvPr>
          <p:cNvGrpSpPr/>
          <p:nvPr/>
        </p:nvGrpSpPr>
        <p:grpSpPr>
          <a:xfrm>
            <a:off x="7467820" y="4762715"/>
            <a:ext cx="203200" cy="261610"/>
            <a:chOff x="3532029" y="383811"/>
            <a:chExt cx="203200" cy="261610"/>
          </a:xfrm>
        </p:grpSpPr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B21BFE95-0AFF-441C-8A65-BF7037AE3D4A}"/>
                </a:ext>
              </a:extLst>
            </p:cNvPr>
            <p:cNvSpPr/>
            <p:nvPr/>
          </p:nvSpPr>
          <p:spPr>
            <a:xfrm>
              <a:off x="3532029" y="412326"/>
              <a:ext cx="203200" cy="20458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42C04685-F30E-4B59-8CB5-AE8B42F7CC73}"/>
                </a:ext>
              </a:extLst>
            </p:cNvPr>
            <p:cNvSpPr txBox="1"/>
            <p:nvPr/>
          </p:nvSpPr>
          <p:spPr>
            <a:xfrm>
              <a:off x="3570445" y="383811"/>
              <a:ext cx="1263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prstClr val="white"/>
                  </a:solidFill>
                  <a:latin typeface="Calibri" panose="020F0502020204030204"/>
                </a:rPr>
                <a:t>2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4" name="CuadroTexto 43">
            <a:extLst>
              <a:ext uri="{FF2B5EF4-FFF2-40B4-BE49-F238E27FC236}">
                <a16:creationId xmlns:a16="http://schemas.microsoft.com/office/drawing/2014/main" id="{41A6002B-CABC-4100-8B64-C3660297AB41}"/>
              </a:ext>
            </a:extLst>
          </p:cNvPr>
          <p:cNvSpPr txBox="1"/>
          <p:nvPr/>
        </p:nvSpPr>
        <p:spPr>
          <a:xfrm>
            <a:off x="7606748" y="1079303"/>
            <a:ext cx="39176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 B.1 : Teams cards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Contains the cards for each team and each card routes to the team page</a:t>
            </a:r>
          </a:p>
        </p:txBody>
      </p:sp>
      <p:pic>
        <p:nvPicPr>
          <p:cNvPr id="50" name="Imagen 49">
            <a:extLst>
              <a:ext uri="{FF2B5EF4-FFF2-40B4-BE49-F238E27FC236}">
                <a16:creationId xmlns:a16="http://schemas.microsoft.com/office/drawing/2014/main" id="{752D8FF4-984A-422D-B8C6-C3F5C47C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2901" y="6209793"/>
            <a:ext cx="1322892" cy="647761"/>
          </a:xfrm>
          <a:prstGeom prst="rect">
            <a:avLst/>
          </a:prstGeom>
        </p:spPr>
      </p:pic>
      <p:sp>
        <p:nvSpPr>
          <p:cNvPr id="58" name="CuadroTexto 57">
            <a:extLst>
              <a:ext uri="{FF2B5EF4-FFF2-40B4-BE49-F238E27FC236}">
                <a16:creationId xmlns:a16="http://schemas.microsoft.com/office/drawing/2014/main" id="{E7B81ABD-B25D-4CBE-BFBF-026BD3939553}"/>
              </a:ext>
            </a:extLst>
          </p:cNvPr>
          <p:cNvSpPr txBox="1"/>
          <p:nvPr/>
        </p:nvSpPr>
        <p:spPr>
          <a:xfrm>
            <a:off x="7685801" y="4720466"/>
            <a:ext cx="3917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 B.2 and C.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: Footer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component is the same for all pages. Contains social media, legal and policy. </a:t>
            </a:r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id="{D0F907BE-EF31-4C37-877F-5EDAA0BF8D0B}"/>
              </a:ext>
            </a:extLst>
          </p:cNvPr>
          <p:cNvSpPr/>
          <p:nvPr/>
        </p:nvSpPr>
        <p:spPr>
          <a:xfrm>
            <a:off x="167043" y="172763"/>
            <a:ext cx="3269501" cy="64405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A9C7B823-191C-46D7-A4DA-CE202AF06AAE}"/>
              </a:ext>
            </a:extLst>
          </p:cNvPr>
          <p:cNvSpPr/>
          <p:nvPr/>
        </p:nvSpPr>
        <p:spPr>
          <a:xfrm>
            <a:off x="3570643" y="172763"/>
            <a:ext cx="3269501" cy="64405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F3D0C7C0-0C15-4AAE-A801-FBEDCAA2DEA7}"/>
              </a:ext>
            </a:extLst>
          </p:cNvPr>
          <p:cNvSpPr/>
          <p:nvPr/>
        </p:nvSpPr>
        <p:spPr>
          <a:xfrm>
            <a:off x="306538" y="1983343"/>
            <a:ext cx="2910840" cy="38785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4" name="Rectángulo 63">
            <a:extLst>
              <a:ext uri="{FF2B5EF4-FFF2-40B4-BE49-F238E27FC236}">
                <a16:creationId xmlns:a16="http://schemas.microsoft.com/office/drawing/2014/main" id="{F0D06D2E-E973-4E24-8FDF-5DB95F835E78}"/>
              </a:ext>
            </a:extLst>
          </p:cNvPr>
          <p:cNvSpPr/>
          <p:nvPr/>
        </p:nvSpPr>
        <p:spPr>
          <a:xfrm>
            <a:off x="252245" y="5861923"/>
            <a:ext cx="3019425" cy="7044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5D4CA371-6BAF-4F37-84FF-51BBEE1C7E9E}"/>
              </a:ext>
            </a:extLst>
          </p:cNvPr>
          <p:cNvSpPr/>
          <p:nvPr/>
        </p:nvSpPr>
        <p:spPr>
          <a:xfrm>
            <a:off x="3696633" y="1998584"/>
            <a:ext cx="2910840" cy="38785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1D3D613A-88E4-426D-A430-30A6F395D69D}"/>
              </a:ext>
            </a:extLst>
          </p:cNvPr>
          <p:cNvSpPr/>
          <p:nvPr/>
        </p:nvSpPr>
        <p:spPr>
          <a:xfrm>
            <a:off x="3642340" y="5893004"/>
            <a:ext cx="3019425" cy="6733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C7DAEDAF-3AA2-432D-ABBE-C656F283081F}"/>
              </a:ext>
            </a:extLst>
          </p:cNvPr>
          <p:cNvGrpSpPr/>
          <p:nvPr/>
        </p:nvGrpSpPr>
        <p:grpSpPr>
          <a:xfrm>
            <a:off x="3222603" y="55966"/>
            <a:ext cx="203200" cy="261610"/>
            <a:chOff x="3784600" y="44710"/>
            <a:chExt cx="203200" cy="261610"/>
          </a:xfrm>
        </p:grpSpPr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B9C621EA-671D-4717-B927-64673182F4BB}"/>
                </a:ext>
              </a:extLst>
            </p:cNvPr>
            <p:cNvSpPr/>
            <p:nvPr/>
          </p:nvSpPr>
          <p:spPr>
            <a:xfrm>
              <a:off x="3784600" y="73225"/>
              <a:ext cx="203200" cy="204581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E266F953-A314-4521-9508-E25A9B687859}"/>
                </a:ext>
              </a:extLst>
            </p:cNvPr>
            <p:cNvSpPr txBox="1"/>
            <p:nvPr/>
          </p:nvSpPr>
          <p:spPr>
            <a:xfrm>
              <a:off x="3823016" y="44710"/>
              <a:ext cx="1263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</a:t>
              </a:r>
            </a:p>
          </p:txBody>
        </p:sp>
      </p:grpSp>
      <p:grpSp>
        <p:nvGrpSpPr>
          <p:cNvPr id="67" name="Grupo 66">
            <a:extLst>
              <a:ext uri="{FF2B5EF4-FFF2-40B4-BE49-F238E27FC236}">
                <a16:creationId xmlns:a16="http://schemas.microsoft.com/office/drawing/2014/main" id="{350F95E2-837A-4BEE-9BC9-79EE407B6D3D}"/>
              </a:ext>
            </a:extLst>
          </p:cNvPr>
          <p:cNvGrpSpPr/>
          <p:nvPr/>
        </p:nvGrpSpPr>
        <p:grpSpPr>
          <a:xfrm>
            <a:off x="6580337" y="84481"/>
            <a:ext cx="203200" cy="261610"/>
            <a:chOff x="3784600" y="44710"/>
            <a:chExt cx="203200" cy="261610"/>
          </a:xfrm>
        </p:grpSpPr>
        <p:sp>
          <p:nvSpPr>
            <p:cNvPr id="68" name="Elipse 67">
              <a:extLst>
                <a:ext uri="{FF2B5EF4-FFF2-40B4-BE49-F238E27FC236}">
                  <a16:creationId xmlns:a16="http://schemas.microsoft.com/office/drawing/2014/main" id="{F9B1B33B-0D96-40C6-900F-6DE4E1363847}"/>
                </a:ext>
              </a:extLst>
            </p:cNvPr>
            <p:cNvSpPr/>
            <p:nvPr/>
          </p:nvSpPr>
          <p:spPr>
            <a:xfrm>
              <a:off x="3784600" y="73225"/>
              <a:ext cx="203200" cy="204581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CuadroTexto 68">
              <a:extLst>
                <a:ext uri="{FF2B5EF4-FFF2-40B4-BE49-F238E27FC236}">
                  <a16:creationId xmlns:a16="http://schemas.microsoft.com/office/drawing/2014/main" id="{D6CA0EC1-71FF-4AD7-8F52-50F87045FB8D}"/>
                </a:ext>
              </a:extLst>
            </p:cNvPr>
            <p:cNvSpPr txBox="1"/>
            <p:nvPr/>
          </p:nvSpPr>
          <p:spPr>
            <a:xfrm>
              <a:off x="3823016" y="44710"/>
              <a:ext cx="1263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</a:t>
              </a:r>
            </a:p>
          </p:txBody>
        </p:sp>
      </p:grpSp>
      <p:grpSp>
        <p:nvGrpSpPr>
          <p:cNvPr id="70" name="Grupo 69">
            <a:extLst>
              <a:ext uri="{FF2B5EF4-FFF2-40B4-BE49-F238E27FC236}">
                <a16:creationId xmlns:a16="http://schemas.microsoft.com/office/drawing/2014/main" id="{B5DA08B7-EB51-4A3F-BAB6-1D8499C4570D}"/>
              </a:ext>
            </a:extLst>
          </p:cNvPr>
          <p:cNvGrpSpPr/>
          <p:nvPr/>
        </p:nvGrpSpPr>
        <p:grpSpPr>
          <a:xfrm>
            <a:off x="3099493" y="1867779"/>
            <a:ext cx="203200" cy="261610"/>
            <a:chOff x="3532029" y="383811"/>
            <a:chExt cx="203200" cy="261610"/>
          </a:xfrm>
        </p:grpSpPr>
        <p:sp>
          <p:nvSpPr>
            <p:cNvPr id="71" name="Elipse 70">
              <a:extLst>
                <a:ext uri="{FF2B5EF4-FFF2-40B4-BE49-F238E27FC236}">
                  <a16:creationId xmlns:a16="http://schemas.microsoft.com/office/drawing/2014/main" id="{13AB9190-E589-4556-A05B-C23C7EB1085B}"/>
                </a:ext>
              </a:extLst>
            </p:cNvPr>
            <p:cNvSpPr/>
            <p:nvPr/>
          </p:nvSpPr>
          <p:spPr>
            <a:xfrm>
              <a:off x="3532029" y="412326"/>
              <a:ext cx="203200" cy="20458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CuadroTexto 71">
              <a:extLst>
                <a:ext uri="{FF2B5EF4-FFF2-40B4-BE49-F238E27FC236}">
                  <a16:creationId xmlns:a16="http://schemas.microsoft.com/office/drawing/2014/main" id="{8BBE3AE9-C445-4FE4-9F88-F0D0D34E4D4D}"/>
                </a:ext>
              </a:extLst>
            </p:cNvPr>
            <p:cNvSpPr txBox="1"/>
            <p:nvPr/>
          </p:nvSpPr>
          <p:spPr>
            <a:xfrm>
              <a:off x="3570445" y="383811"/>
              <a:ext cx="1263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prstClr val="white"/>
                  </a:solidFill>
                  <a:latin typeface="Calibri" panose="020F0502020204030204"/>
                </a:rPr>
                <a:t>1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3" name="Grupo 72">
            <a:extLst>
              <a:ext uri="{FF2B5EF4-FFF2-40B4-BE49-F238E27FC236}">
                <a16:creationId xmlns:a16="http://schemas.microsoft.com/office/drawing/2014/main" id="{5F7B750B-154D-4C1F-91CC-ECA2B9DD2B3F}"/>
              </a:ext>
            </a:extLst>
          </p:cNvPr>
          <p:cNvGrpSpPr/>
          <p:nvPr/>
        </p:nvGrpSpPr>
        <p:grpSpPr>
          <a:xfrm>
            <a:off x="6500736" y="5846082"/>
            <a:ext cx="203200" cy="261610"/>
            <a:chOff x="3532029" y="383811"/>
            <a:chExt cx="203200" cy="261610"/>
          </a:xfrm>
        </p:grpSpPr>
        <p:sp>
          <p:nvSpPr>
            <p:cNvPr id="74" name="Elipse 73">
              <a:extLst>
                <a:ext uri="{FF2B5EF4-FFF2-40B4-BE49-F238E27FC236}">
                  <a16:creationId xmlns:a16="http://schemas.microsoft.com/office/drawing/2014/main" id="{3485DA74-425D-4B24-B919-3FC50B9073DD}"/>
                </a:ext>
              </a:extLst>
            </p:cNvPr>
            <p:cNvSpPr/>
            <p:nvPr/>
          </p:nvSpPr>
          <p:spPr>
            <a:xfrm>
              <a:off x="3532029" y="412326"/>
              <a:ext cx="203200" cy="20458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CuadroTexto 74">
              <a:extLst>
                <a:ext uri="{FF2B5EF4-FFF2-40B4-BE49-F238E27FC236}">
                  <a16:creationId xmlns:a16="http://schemas.microsoft.com/office/drawing/2014/main" id="{1323CE18-CB21-4CC2-B72B-C393CF068332}"/>
                </a:ext>
              </a:extLst>
            </p:cNvPr>
            <p:cNvSpPr txBox="1"/>
            <p:nvPr/>
          </p:nvSpPr>
          <p:spPr>
            <a:xfrm>
              <a:off x="3570445" y="383811"/>
              <a:ext cx="1263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76" name="Grupo 75">
            <a:extLst>
              <a:ext uri="{FF2B5EF4-FFF2-40B4-BE49-F238E27FC236}">
                <a16:creationId xmlns:a16="http://schemas.microsoft.com/office/drawing/2014/main" id="{66398F9D-764B-4DED-B449-89DD640190A9}"/>
              </a:ext>
            </a:extLst>
          </p:cNvPr>
          <p:cNvGrpSpPr/>
          <p:nvPr/>
        </p:nvGrpSpPr>
        <p:grpSpPr>
          <a:xfrm>
            <a:off x="7274280" y="544447"/>
            <a:ext cx="203200" cy="261610"/>
            <a:chOff x="3784600" y="44710"/>
            <a:chExt cx="203200" cy="261610"/>
          </a:xfrm>
        </p:grpSpPr>
        <p:sp>
          <p:nvSpPr>
            <p:cNvPr id="77" name="Elipse 76">
              <a:extLst>
                <a:ext uri="{FF2B5EF4-FFF2-40B4-BE49-F238E27FC236}">
                  <a16:creationId xmlns:a16="http://schemas.microsoft.com/office/drawing/2014/main" id="{E38D8079-2015-4AE1-B02A-95162CE6C1A8}"/>
                </a:ext>
              </a:extLst>
            </p:cNvPr>
            <p:cNvSpPr/>
            <p:nvPr/>
          </p:nvSpPr>
          <p:spPr>
            <a:xfrm>
              <a:off x="3784600" y="73225"/>
              <a:ext cx="203200" cy="204581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CuadroTexto 77">
              <a:extLst>
                <a:ext uri="{FF2B5EF4-FFF2-40B4-BE49-F238E27FC236}">
                  <a16:creationId xmlns:a16="http://schemas.microsoft.com/office/drawing/2014/main" id="{97984002-F588-495F-9480-A1079E98A530}"/>
                </a:ext>
              </a:extLst>
            </p:cNvPr>
            <p:cNvSpPr txBox="1"/>
            <p:nvPr/>
          </p:nvSpPr>
          <p:spPr>
            <a:xfrm>
              <a:off x="3823016" y="44710"/>
              <a:ext cx="1263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</a:t>
              </a:r>
            </a:p>
          </p:txBody>
        </p:sp>
      </p:grpSp>
      <p:grpSp>
        <p:nvGrpSpPr>
          <p:cNvPr id="79" name="Grupo 78">
            <a:extLst>
              <a:ext uri="{FF2B5EF4-FFF2-40B4-BE49-F238E27FC236}">
                <a16:creationId xmlns:a16="http://schemas.microsoft.com/office/drawing/2014/main" id="{A3D1C825-E16B-4FEA-9DEB-D1225E8DD81C}"/>
              </a:ext>
            </a:extLst>
          </p:cNvPr>
          <p:cNvGrpSpPr/>
          <p:nvPr/>
        </p:nvGrpSpPr>
        <p:grpSpPr>
          <a:xfrm>
            <a:off x="7389538" y="1117770"/>
            <a:ext cx="203200" cy="261610"/>
            <a:chOff x="3532029" y="383811"/>
            <a:chExt cx="203200" cy="261610"/>
          </a:xfrm>
        </p:grpSpPr>
        <p:sp>
          <p:nvSpPr>
            <p:cNvPr id="80" name="Elipse 79">
              <a:extLst>
                <a:ext uri="{FF2B5EF4-FFF2-40B4-BE49-F238E27FC236}">
                  <a16:creationId xmlns:a16="http://schemas.microsoft.com/office/drawing/2014/main" id="{6FEE0CAE-26C9-42D6-9740-A7CDD65F55CF}"/>
                </a:ext>
              </a:extLst>
            </p:cNvPr>
            <p:cNvSpPr/>
            <p:nvPr/>
          </p:nvSpPr>
          <p:spPr>
            <a:xfrm>
              <a:off x="3532029" y="412326"/>
              <a:ext cx="203200" cy="20458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CuadroTexto 80">
              <a:extLst>
                <a:ext uri="{FF2B5EF4-FFF2-40B4-BE49-F238E27FC236}">
                  <a16:creationId xmlns:a16="http://schemas.microsoft.com/office/drawing/2014/main" id="{DEB8F50D-7288-4BE3-9FDC-B512E8D2B26E}"/>
                </a:ext>
              </a:extLst>
            </p:cNvPr>
            <p:cNvSpPr txBox="1"/>
            <p:nvPr/>
          </p:nvSpPr>
          <p:spPr>
            <a:xfrm>
              <a:off x="3570445" y="383811"/>
              <a:ext cx="1263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prstClr val="white"/>
                  </a:solidFill>
                  <a:latin typeface="Calibri" panose="020F0502020204030204"/>
                </a:rPr>
                <a:t>1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2" name="CuadroTexto 81">
            <a:extLst>
              <a:ext uri="{FF2B5EF4-FFF2-40B4-BE49-F238E27FC236}">
                <a16:creationId xmlns:a16="http://schemas.microsoft.com/office/drawing/2014/main" id="{8F598C53-D77E-4FE2-8BB9-F06643285809}"/>
              </a:ext>
            </a:extLst>
          </p:cNvPr>
          <p:cNvSpPr txBox="1"/>
          <p:nvPr/>
        </p:nvSpPr>
        <p:spPr>
          <a:xfrm>
            <a:off x="7519895" y="2314346"/>
            <a:ext cx="436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 C: Players page</a:t>
            </a:r>
          </a:p>
        </p:txBody>
      </p:sp>
      <p:grpSp>
        <p:nvGrpSpPr>
          <p:cNvPr id="83" name="Grupo 82">
            <a:extLst>
              <a:ext uri="{FF2B5EF4-FFF2-40B4-BE49-F238E27FC236}">
                <a16:creationId xmlns:a16="http://schemas.microsoft.com/office/drawing/2014/main" id="{91B0F30C-FE64-4CB9-95A9-6DF266A7A6C5}"/>
              </a:ext>
            </a:extLst>
          </p:cNvPr>
          <p:cNvGrpSpPr/>
          <p:nvPr/>
        </p:nvGrpSpPr>
        <p:grpSpPr>
          <a:xfrm>
            <a:off x="7303036" y="2367815"/>
            <a:ext cx="203200" cy="261610"/>
            <a:chOff x="3784600" y="44710"/>
            <a:chExt cx="203200" cy="261610"/>
          </a:xfrm>
        </p:grpSpPr>
        <p:sp>
          <p:nvSpPr>
            <p:cNvPr id="84" name="Elipse 83">
              <a:extLst>
                <a:ext uri="{FF2B5EF4-FFF2-40B4-BE49-F238E27FC236}">
                  <a16:creationId xmlns:a16="http://schemas.microsoft.com/office/drawing/2014/main" id="{69CCC7FA-7796-42C8-A704-B0D20430A523}"/>
                </a:ext>
              </a:extLst>
            </p:cNvPr>
            <p:cNvSpPr/>
            <p:nvPr/>
          </p:nvSpPr>
          <p:spPr>
            <a:xfrm>
              <a:off x="3784600" y="73225"/>
              <a:ext cx="203200" cy="204581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CuadroTexto 84">
              <a:extLst>
                <a:ext uri="{FF2B5EF4-FFF2-40B4-BE49-F238E27FC236}">
                  <a16:creationId xmlns:a16="http://schemas.microsoft.com/office/drawing/2014/main" id="{2FF12E1D-6681-4D0D-B1D9-D48DEA9F0611}"/>
                </a:ext>
              </a:extLst>
            </p:cNvPr>
            <p:cNvSpPr txBox="1"/>
            <p:nvPr/>
          </p:nvSpPr>
          <p:spPr>
            <a:xfrm>
              <a:off x="3823016" y="44710"/>
              <a:ext cx="1263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</a:t>
              </a:r>
            </a:p>
          </p:txBody>
        </p:sp>
      </p:grpSp>
      <p:sp>
        <p:nvSpPr>
          <p:cNvPr id="86" name="CuadroTexto 85">
            <a:extLst>
              <a:ext uri="{FF2B5EF4-FFF2-40B4-BE49-F238E27FC236}">
                <a16:creationId xmlns:a16="http://schemas.microsoft.com/office/drawing/2014/main" id="{885888A1-71DF-4257-87F7-F120A2744EEE}"/>
              </a:ext>
            </a:extLst>
          </p:cNvPr>
          <p:cNvSpPr txBox="1"/>
          <p:nvPr/>
        </p:nvSpPr>
        <p:spPr>
          <a:xfrm>
            <a:off x="7685801" y="2872395"/>
            <a:ext cx="3917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 C.1 : Players cards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Contains the cards for each gamer ranked from the #1 to the #50 ranked. Includes gamers of all teams.</a:t>
            </a:r>
          </a:p>
        </p:txBody>
      </p:sp>
      <p:grpSp>
        <p:nvGrpSpPr>
          <p:cNvPr id="87" name="Grupo 86">
            <a:extLst>
              <a:ext uri="{FF2B5EF4-FFF2-40B4-BE49-F238E27FC236}">
                <a16:creationId xmlns:a16="http://schemas.microsoft.com/office/drawing/2014/main" id="{6AEC59D6-1080-4DDB-A7AD-A71E3F8B0889}"/>
              </a:ext>
            </a:extLst>
          </p:cNvPr>
          <p:cNvGrpSpPr/>
          <p:nvPr/>
        </p:nvGrpSpPr>
        <p:grpSpPr>
          <a:xfrm>
            <a:off x="7468591" y="2910862"/>
            <a:ext cx="203200" cy="261610"/>
            <a:chOff x="3532029" y="383811"/>
            <a:chExt cx="203200" cy="261610"/>
          </a:xfrm>
        </p:grpSpPr>
        <p:sp>
          <p:nvSpPr>
            <p:cNvPr id="88" name="Elipse 87">
              <a:extLst>
                <a:ext uri="{FF2B5EF4-FFF2-40B4-BE49-F238E27FC236}">
                  <a16:creationId xmlns:a16="http://schemas.microsoft.com/office/drawing/2014/main" id="{DA186314-E72B-4987-9FF2-3258FF4D8307}"/>
                </a:ext>
              </a:extLst>
            </p:cNvPr>
            <p:cNvSpPr/>
            <p:nvPr/>
          </p:nvSpPr>
          <p:spPr>
            <a:xfrm>
              <a:off x="3532029" y="412326"/>
              <a:ext cx="203200" cy="20458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CuadroTexto 88">
              <a:extLst>
                <a:ext uri="{FF2B5EF4-FFF2-40B4-BE49-F238E27FC236}">
                  <a16:creationId xmlns:a16="http://schemas.microsoft.com/office/drawing/2014/main" id="{B24FE084-1D16-4CDC-A1CA-62900BDFC2D2}"/>
                </a:ext>
              </a:extLst>
            </p:cNvPr>
            <p:cNvSpPr txBox="1"/>
            <p:nvPr/>
          </p:nvSpPr>
          <p:spPr>
            <a:xfrm>
              <a:off x="3570445" y="383811"/>
              <a:ext cx="1263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prstClr val="white"/>
                  </a:solidFill>
                  <a:latin typeface="Calibri" panose="020F0502020204030204"/>
                </a:rPr>
                <a:t>1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8566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uadroTexto 27">
            <a:extLst>
              <a:ext uri="{FF2B5EF4-FFF2-40B4-BE49-F238E27FC236}">
                <a16:creationId xmlns:a16="http://schemas.microsoft.com/office/drawing/2014/main" id="{FFD517E9-51F3-4FB8-B30A-D86FEA790E68}"/>
              </a:ext>
            </a:extLst>
          </p:cNvPr>
          <p:cNvSpPr txBox="1"/>
          <p:nvPr/>
        </p:nvSpPr>
        <p:spPr>
          <a:xfrm>
            <a:off x="5702095" y="410601"/>
            <a:ext cx="460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 D: Single Team Page</a:t>
            </a:r>
          </a:p>
        </p:txBody>
      </p:sp>
      <p:grpSp>
        <p:nvGrpSpPr>
          <p:cNvPr id="41" name="Grupo 40">
            <a:extLst>
              <a:ext uri="{FF2B5EF4-FFF2-40B4-BE49-F238E27FC236}">
                <a16:creationId xmlns:a16="http://schemas.microsoft.com/office/drawing/2014/main" id="{7B99A542-48C6-4601-8157-0B509C80640B}"/>
              </a:ext>
            </a:extLst>
          </p:cNvPr>
          <p:cNvGrpSpPr/>
          <p:nvPr/>
        </p:nvGrpSpPr>
        <p:grpSpPr>
          <a:xfrm>
            <a:off x="6225662" y="2576106"/>
            <a:ext cx="203200" cy="261610"/>
            <a:chOff x="3532029" y="383811"/>
            <a:chExt cx="203200" cy="261610"/>
          </a:xfrm>
        </p:grpSpPr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B21BFE95-0AFF-441C-8A65-BF7037AE3D4A}"/>
                </a:ext>
              </a:extLst>
            </p:cNvPr>
            <p:cNvSpPr/>
            <p:nvPr/>
          </p:nvSpPr>
          <p:spPr>
            <a:xfrm>
              <a:off x="3532029" y="412326"/>
              <a:ext cx="203200" cy="20458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42C04685-F30E-4B59-8CB5-AE8B42F7CC73}"/>
                </a:ext>
              </a:extLst>
            </p:cNvPr>
            <p:cNvSpPr txBox="1"/>
            <p:nvPr/>
          </p:nvSpPr>
          <p:spPr>
            <a:xfrm>
              <a:off x="3570445" y="383811"/>
              <a:ext cx="1263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</p:grpSp>
      <p:pic>
        <p:nvPicPr>
          <p:cNvPr id="50" name="Imagen 49">
            <a:extLst>
              <a:ext uri="{FF2B5EF4-FFF2-40B4-BE49-F238E27FC236}">
                <a16:creationId xmlns:a16="http://schemas.microsoft.com/office/drawing/2014/main" id="{752D8FF4-984A-422D-B8C6-C3F5C47C1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901" y="6209793"/>
            <a:ext cx="1322892" cy="647761"/>
          </a:xfrm>
          <a:prstGeom prst="rect">
            <a:avLst/>
          </a:prstGeom>
        </p:spPr>
      </p:pic>
      <p:sp>
        <p:nvSpPr>
          <p:cNvPr id="58" name="CuadroTexto 57">
            <a:extLst>
              <a:ext uri="{FF2B5EF4-FFF2-40B4-BE49-F238E27FC236}">
                <a16:creationId xmlns:a16="http://schemas.microsoft.com/office/drawing/2014/main" id="{E7B81ABD-B25D-4CBE-BFBF-026BD3939553}"/>
              </a:ext>
            </a:extLst>
          </p:cNvPr>
          <p:cNvSpPr txBox="1"/>
          <p:nvPr/>
        </p:nvSpPr>
        <p:spPr>
          <a:xfrm>
            <a:off x="6443643" y="2533857"/>
            <a:ext cx="3917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 D.2: Footer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component is the same for all pages. Contains social media, legal and policy. </a:t>
            </a:r>
          </a:p>
        </p:txBody>
      </p:sp>
      <p:grpSp>
        <p:nvGrpSpPr>
          <p:cNvPr id="76" name="Grupo 75">
            <a:extLst>
              <a:ext uri="{FF2B5EF4-FFF2-40B4-BE49-F238E27FC236}">
                <a16:creationId xmlns:a16="http://schemas.microsoft.com/office/drawing/2014/main" id="{66398F9D-764B-4DED-B449-89DD640190A9}"/>
              </a:ext>
            </a:extLst>
          </p:cNvPr>
          <p:cNvGrpSpPr/>
          <p:nvPr/>
        </p:nvGrpSpPr>
        <p:grpSpPr>
          <a:xfrm>
            <a:off x="5485237" y="464070"/>
            <a:ext cx="203200" cy="261610"/>
            <a:chOff x="3784600" y="44710"/>
            <a:chExt cx="203200" cy="261610"/>
          </a:xfrm>
        </p:grpSpPr>
        <p:sp>
          <p:nvSpPr>
            <p:cNvPr id="77" name="Elipse 76">
              <a:extLst>
                <a:ext uri="{FF2B5EF4-FFF2-40B4-BE49-F238E27FC236}">
                  <a16:creationId xmlns:a16="http://schemas.microsoft.com/office/drawing/2014/main" id="{E38D8079-2015-4AE1-B02A-95162CE6C1A8}"/>
                </a:ext>
              </a:extLst>
            </p:cNvPr>
            <p:cNvSpPr/>
            <p:nvPr/>
          </p:nvSpPr>
          <p:spPr>
            <a:xfrm>
              <a:off x="3784600" y="73225"/>
              <a:ext cx="203200" cy="204581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CuadroTexto 77">
              <a:extLst>
                <a:ext uri="{FF2B5EF4-FFF2-40B4-BE49-F238E27FC236}">
                  <a16:creationId xmlns:a16="http://schemas.microsoft.com/office/drawing/2014/main" id="{97984002-F588-495F-9480-A1079E98A530}"/>
                </a:ext>
              </a:extLst>
            </p:cNvPr>
            <p:cNvSpPr txBox="1"/>
            <p:nvPr/>
          </p:nvSpPr>
          <p:spPr>
            <a:xfrm>
              <a:off x="3823016" y="44710"/>
              <a:ext cx="1263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prstClr val="white"/>
                  </a:solidFill>
                  <a:latin typeface="Calibri" panose="020F0502020204030204"/>
                </a:rPr>
                <a:t>D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9" name="Grupo 78">
            <a:extLst>
              <a:ext uri="{FF2B5EF4-FFF2-40B4-BE49-F238E27FC236}">
                <a16:creationId xmlns:a16="http://schemas.microsoft.com/office/drawing/2014/main" id="{A3D1C825-E16B-4FEA-9DEB-D1225E8DD81C}"/>
              </a:ext>
            </a:extLst>
          </p:cNvPr>
          <p:cNvGrpSpPr/>
          <p:nvPr/>
        </p:nvGrpSpPr>
        <p:grpSpPr>
          <a:xfrm>
            <a:off x="6202459" y="1198450"/>
            <a:ext cx="203200" cy="261610"/>
            <a:chOff x="3532029" y="383811"/>
            <a:chExt cx="203200" cy="261610"/>
          </a:xfrm>
        </p:grpSpPr>
        <p:sp>
          <p:nvSpPr>
            <p:cNvPr id="80" name="Elipse 79">
              <a:extLst>
                <a:ext uri="{FF2B5EF4-FFF2-40B4-BE49-F238E27FC236}">
                  <a16:creationId xmlns:a16="http://schemas.microsoft.com/office/drawing/2014/main" id="{6FEE0CAE-26C9-42D6-9740-A7CDD65F55CF}"/>
                </a:ext>
              </a:extLst>
            </p:cNvPr>
            <p:cNvSpPr/>
            <p:nvPr/>
          </p:nvSpPr>
          <p:spPr>
            <a:xfrm>
              <a:off x="3532029" y="412326"/>
              <a:ext cx="203200" cy="20458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CuadroTexto 80">
              <a:extLst>
                <a:ext uri="{FF2B5EF4-FFF2-40B4-BE49-F238E27FC236}">
                  <a16:creationId xmlns:a16="http://schemas.microsoft.com/office/drawing/2014/main" id="{DEB8F50D-7288-4BE3-9FDC-B512E8D2B26E}"/>
                </a:ext>
              </a:extLst>
            </p:cNvPr>
            <p:cNvSpPr txBox="1"/>
            <p:nvPr/>
          </p:nvSpPr>
          <p:spPr>
            <a:xfrm>
              <a:off x="3570445" y="383811"/>
              <a:ext cx="1263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</p:grpSp>
      <p:sp>
        <p:nvSpPr>
          <p:cNvPr id="86" name="CuadroTexto 85">
            <a:extLst>
              <a:ext uri="{FF2B5EF4-FFF2-40B4-BE49-F238E27FC236}">
                <a16:creationId xmlns:a16="http://schemas.microsoft.com/office/drawing/2014/main" id="{885888A1-71DF-4257-87F7-F120A2744EEE}"/>
              </a:ext>
            </a:extLst>
          </p:cNvPr>
          <p:cNvSpPr txBox="1"/>
          <p:nvPr/>
        </p:nvSpPr>
        <p:spPr>
          <a:xfrm>
            <a:off x="6443643" y="1130915"/>
            <a:ext cx="4604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 D.1 : Players cards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Contains the cards for each gamer of the team, ranked form #1 to #n.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DCC23EC-4D71-46B0-86C5-83EEDD059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69" y="212935"/>
            <a:ext cx="3082796" cy="6422492"/>
          </a:xfrm>
          <a:prstGeom prst="rect">
            <a:avLst/>
          </a:prstGeom>
        </p:spPr>
      </p:pic>
      <p:grpSp>
        <p:nvGrpSpPr>
          <p:cNvPr id="51" name="Grupo 50">
            <a:extLst>
              <a:ext uri="{FF2B5EF4-FFF2-40B4-BE49-F238E27FC236}">
                <a16:creationId xmlns:a16="http://schemas.microsoft.com/office/drawing/2014/main" id="{F8168187-2F6C-4E04-A25B-B4CF309DC91A}"/>
              </a:ext>
            </a:extLst>
          </p:cNvPr>
          <p:cNvGrpSpPr/>
          <p:nvPr/>
        </p:nvGrpSpPr>
        <p:grpSpPr>
          <a:xfrm>
            <a:off x="3579217" y="1797856"/>
            <a:ext cx="203200" cy="261610"/>
            <a:chOff x="3532029" y="383811"/>
            <a:chExt cx="203200" cy="261610"/>
          </a:xfrm>
        </p:grpSpPr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377B2C8A-A0C1-421E-90C5-9E372D403FB7}"/>
                </a:ext>
              </a:extLst>
            </p:cNvPr>
            <p:cNvSpPr/>
            <p:nvPr/>
          </p:nvSpPr>
          <p:spPr>
            <a:xfrm>
              <a:off x="3532029" y="412326"/>
              <a:ext cx="203200" cy="20458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4C630604-D4E2-41D0-9F08-1D18E7CD2780}"/>
                </a:ext>
              </a:extLst>
            </p:cNvPr>
            <p:cNvSpPr txBox="1"/>
            <p:nvPr/>
          </p:nvSpPr>
          <p:spPr>
            <a:xfrm>
              <a:off x="3570445" y="383811"/>
              <a:ext cx="1263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</p:grpSp>
      <p:sp>
        <p:nvSpPr>
          <p:cNvPr id="54" name="Rectángulo 53">
            <a:extLst>
              <a:ext uri="{FF2B5EF4-FFF2-40B4-BE49-F238E27FC236}">
                <a16:creationId xmlns:a16="http://schemas.microsoft.com/office/drawing/2014/main" id="{8D4A15D3-2D4A-44AE-B243-90B575E753F8}"/>
              </a:ext>
            </a:extLst>
          </p:cNvPr>
          <p:cNvSpPr/>
          <p:nvPr/>
        </p:nvSpPr>
        <p:spPr>
          <a:xfrm>
            <a:off x="569976" y="130805"/>
            <a:ext cx="3269501" cy="66986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D0C2C73F-162A-48B1-8CC2-BD163E72C240}"/>
              </a:ext>
            </a:extLst>
          </p:cNvPr>
          <p:cNvSpPr/>
          <p:nvPr/>
        </p:nvSpPr>
        <p:spPr>
          <a:xfrm>
            <a:off x="667569" y="1914102"/>
            <a:ext cx="3033851" cy="39744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DD507FA5-6511-4795-805E-98B5F5D031E6}"/>
              </a:ext>
            </a:extLst>
          </p:cNvPr>
          <p:cNvSpPr/>
          <p:nvPr/>
        </p:nvSpPr>
        <p:spPr>
          <a:xfrm>
            <a:off x="667569" y="5920795"/>
            <a:ext cx="3091898" cy="7468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grpSp>
        <p:nvGrpSpPr>
          <p:cNvPr id="57" name="Grupo 56">
            <a:extLst>
              <a:ext uri="{FF2B5EF4-FFF2-40B4-BE49-F238E27FC236}">
                <a16:creationId xmlns:a16="http://schemas.microsoft.com/office/drawing/2014/main" id="{099B7CC7-A355-49E0-AD71-E227F2E4EDAF}"/>
              </a:ext>
            </a:extLst>
          </p:cNvPr>
          <p:cNvGrpSpPr/>
          <p:nvPr/>
        </p:nvGrpSpPr>
        <p:grpSpPr>
          <a:xfrm>
            <a:off x="3674284" y="0"/>
            <a:ext cx="203200" cy="261610"/>
            <a:chOff x="3784600" y="44710"/>
            <a:chExt cx="203200" cy="261610"/>
          </a:xfrm>
        </p:grpSpPr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9E114135-0710-42FB-81F4-4801F0DC730A}"/>
                </a:ext>
              </a:extLst>
            </p:cNvPr>
            <p:cNvSpPr/>
            <p:nvPr/>
          </p:nvSpPr>
          <p:spPr>
            <a:xfrm>
              <a:off x="3784600" y="73225"/>
              <a:ext cx="203200" cy="204581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CuadroTexto 89">
              <a:extLst>
                <a:ext uri="{FF2B5EF4-FFF2-40B4-BE49-F238E27FC236}">
                  <a16:creationId xmlns:a16="http://schemas.microsoft.com/office/drawing/2014/main" id="{A710C92B-67D3-4631-85BD-2E8868BB7390}"/>
                </a:ext>
              </a:extLst>
            </p:cNvPr>
            <p:cNvSpPr txBox="1"/>
            <p:nvPr/>
          </p:nvSpPr>
          <p:spPr>
            <a:xfrm>
              <a:off x="3823016" y="44710"/>
              <a:ext cx="1263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prstClr val="white"/>
                  </a:solidFill>
                  <a:latin typeface="Calibri" panose="020F0502020204030204"/>
                </a:rPr>
                <a:t>D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1" name="Grupo 90">
            <a:extLst>
              <a:ext uri="{FF2B5EF4-FFF2-40B4-BE49-F238E27FC236}">
                <a16:creationId xmlns:a16="http://schemas.microsoft.com/office/drawing/2014/main" id="{8DD6E3AF-DB36-4176-9B25-8FB711112184}"/>
              </a:ext>
            </a:extLst>
          </p:cNvPr>
          <p:cNvGrpSpPr/>
          <p:nvPr/>
        </p:nvGrpSpPr>
        <p:grpSpPr>
          <a:xfrm>
            <a:off x="3594683" y="5761601"/>
            <a:ext cx="203200" cy="261610"/>
            <a:chOff x="3532029" y="383811"/>
            <a:chExt cx="203200" cy="261610"/>
          </a:xfrm>
        </p:grpSpPr>
        <p:sp>
          <p:nvSpPr>
            <p:cNvPr id="92" name="Elipse 91">
              <a:extLst>
                <a:ext uri="{FF2B5EF4-FFF2-40B4-BE49-F238E27FC236}">
                  <a16:creationId xmlns:a16="http://schemas.microsoft.com/office/drawing/2014/main" id="{71B855C5-FAF3-4B2E-B553-0C1CD44B4556}"/>
                </a:ext>
              </a:extLst>
            </p:cNvPr>
            <p:cNvSpPr/>
            <p:nvPr/>
          </p:nvSpPr>
          <p:spPr>
            <a:xfrm>
              <a:off x="3532029" y="412326"/>
              <a:ext cx="203200" cy="20458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CuadroTexto 92">
              <a:extLst>
                <a:ext uri="{FF2B5EF4-FFF2-40B4-BE49-F238E27FC236}">
                  <a16:creationId xmlns:a16="http://schemas.microsoft.com/office/drawing/2014/main" id="{C64CC913-5FC8-4C40-B0EC-3C9381132EE8}"/>
                </a:ext>
              </a:extLst>
            </p:cNvPr>
            <p:cNvSpPr txBox="1"/>
            <p:nvPr/>
          </p:nvSpPr>
          <p:spPr>
            <a:xfrm>
              <a:off x="3570445" y="383811"/>
              <a:ext cx="1263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6074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9B5C1FA-1A1B-4AAA-AFB5-08BCF8F1F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02" y="110720"/>
            <a:ext cx="2280661" cy="6556902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FFD517E9-51F3-4FB8-B30A-D86FEA790E68}"/>
              </a:ext>
            </a:extLst>
          </p:cNvPr>
          <p:cNvSpPr txBox="1"/>
          <p:nvPr/>
        </p:nvSpPr>
        <p:spPr>
          <a:xfrm>
            <a:off x="4987811" y="373969"/>
            <a:ext cx="460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 E: Player Profile Page</a:t>
            </a:r>
          </a:p>
        </p:txBody>
      </p:sp>
      <p:grpSp>
        <p:nvGrpSpPr>
          <p:cNvPr id="41" name="Grupo 40">
            <a:extLst>
              <a:ext uri="{FF2B5EF4-FFF2-40B4-BE49-F238E27FC236}">
                <a16:creationId xmlns:a16="http://schemas.microsoft.com/office/drawing/2014/main" id="{7B99A542-48C6-4601-8157-0B509C80640B}"/>
              </a:ext>
            </a:extLst>
          </p:cNvPr>
          <p:cNvGrpSpPr/>
          <p:nvPr/>
        </p:nvGrpSpPr>
        <p:grpSpPr>
          <a:xfrm>
            <a:off x="5195294" y="2102824"/>
            <a:ext cx="203200" cy="261610"/>
            <a:chOff x="3532029" y="383811"/>
            <a:chExt cx="203200" cy="261610"/>
          </a:xfrm>
        </p:grpSpPr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B21BFE95-0AFF-441C-8A65-BF7037AE3D4A}"/>
                </a:ext>
              </a:extLst>
            </p:cNvPr>
            <p:cNvSpPr/>
            <p:nvPr/>
          </p:nvSpPr>
          <p:spPr>
            <a:xfrm>
              <a:off x="3532029" y="412326"/>
              <a:ext cx="203200" cy="20458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42C04685-F30E-4B59-8CB5-AE8B42F7CC73}"/>
                </a:ext>
              </a:extLst>
            </p:cNvPr>
            <p:cNvSpPr txBox="1"/>
            <p:nvPr/>
          </p:nvSpPr>
          <p:spPr>
            <a:xfrm>
              <a:off x="3570445" y="383811"/>
              <a:ext cx="1263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</p:grpSp>
      <p:pic>
        <p:nvPicPr>
          <p:cNvPr id="50" name="Imagen 49">
            <a:extLst>
              <a:ext uri="{FF2B5EF4-FFF2-40B4-BE49-F238E27FC236}">
                <a16:creationId xmlns:a16="http://schemas.microsoft.com/office/drawing/2014/main" id="{752D8FF4-984A-422D-B8C6-C3F5C47C1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2901" y="6209793"/>
            <a:ext cx="1322892" cy="647761"/>
          </a:xfrm>
          <a:prstGeom prst="rect">
            <a:avLst/>
          </a:prstGeom>
        </p:spPr>
      </p:pic>
      <p:sp>
        <p:nvSpPr>
          <p:cNvPr id="58" name="CuadroTexto 57">
            <a:extLst>
              <a:ext uri="{FF2B5EF4-FFF2-40B4-BE49-F238E27FC236}">
                <a16:creationId xmlns:a16="http://schemas.microsoft.com/office/drawing/2014/main" id="{E7B81ABD-B25D-4CBE-BFBF-026BD3939553}"/>
              </a:ext>
            </a:extLst>
          </p:cNvPr>
          <p:cNvSpPr txBox="1"/>
          <p:nvPr/>
        </p:nvSpPr>
        <p:spPr>
          <a:xfrm>
            <a:off x="5436910" y="2063181"/>
            <a:ext cx="59732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 E.2: Tournaments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Contains 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cards of all the tournaments played. Each row of cards contains 3 cards and if a </a:t>
            </a:r>
            <a:r>
              <a:rPr lang="en-US" dirty="0" err="1">
                <a:solidFill>
                  <a:prstClr val="white"/>
                </a:solidFill>
                <a:latin typeface="Calibri" panose="020F0502020204030204"/>
              </a:rPr>
              <a:t>a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 new card is added it will be placed below, in a new row.  Each card contains information of the tournament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6" name="Grupo 75">
            <a:extLst>
              <a:ext uri="{FF2B5EF4-FFF2-40B4-BE49-F238E27FC236}">
                <a16:creationId xmlns:a16="http://schemas.microsoft.com/office/drawing/2014/main" id="{66398F9D-764B-4DED-B449-89DD640190A9}"/>
              </a:ext>
            </a:extLst>
          </p:cNvPr>
          <p:cNvGrpSpPr/>
          <p:nvPr/>
        </p:nvGrpSpPr>
        <p:grpSpPr>
          <a:xfrm>
            <a:off x="4770953" y="427438"/>
            <a:ext cx="203200" cy="261610"/>
            <a:chOff x="3784600" y="44710"/>
            <a:chExt cx="203200" cy="261610"/>
          </a:xfrm>
        </p:grpSpPr>
        <p:sp>
          <p:nvSpPr>
            <p:cNvPr id="77" name="Elipse 76">
              <a:extLst>
                <a:ext uri="{FF2B5EF4-FFF2-40B4-BE49-F238E27FC236}">
                  <a16:creationId xmlns:a16="http://schemas.microsoft.com/office/drawing/2014/main" id="{E38D8079-2015-4AE1-B02A-95162CE6C1A8}"/>
                </a:ext>
              </a:extLst>
            </p:cNvPr>
            <p:cNvSpPr/>
            <p:nvPr/>
          </p:nvSpPr>
          <p:spPr>
            <a:xfrm>
              <a:off x="3784600" y="73225"/>
              <a:ext cx="203200" cy="204581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CuadroTexto 77">
              <a:extLst>
                <a:ext uri="{FF2B5EF4-FFF2-40B4-BE49-F238E27FC236}">
                  <a16:creationId xmlns:a16="http://schemas.microsoft.com/office/drawing/2014/main" id="{97984002-F588-495F-9480-A1079E98A530}"/>
                </a:ext>
              </a:extLst>
            </p:cNvPr>
            <p:cNvSpPr txBox="1"/>
            <p:nvPr/>
          </p:nvSpPr>
          <p:spPr>
            <a:xfrm>
              <a:off x="3823016" y="44710"/>
              <a:ext cx="1263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prstClr val="white"/>
                  </a:solidFill>
                  <a:latin typeface="Calibri" panose="020F0502020204030204"/>
                </a:rPr>
                <a:t>E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9" name="Grupo 78">
            <a:extLst>
              <a:ext uri="{FF2B5EF4-FFF2-40B4-BE49-F238E27FC236}">
                <a16:creationId xmlns:a16="http://schemas.microsoft.com/office/drawing/2014/main" id="{A3D1C825-E16B-4FEA-9DEB-D1225E8DD81C}"/>
              </a:ext>
            </a:extLst>
          </p:cNvPr>
          <p:cNvGrpSpPr/>
          <p:nvPr/>
        </p:nvGrpSpPr>
        <p:grpSpPr>
          <a:xfrm>
            <a:off x="5195294" y="1000110"/>
            <a:ext cx="203200" cy="261610"/>
            <a:chOff x="3532029" y="383811"/>
            <a:chExt cx="203200" cy="261610"/>
          </a:xfrm>
        </p:grpSpPr>
        <p:sp>
          <p:nvSpPr>
            <p:cNvPr id="80" name="Elipse 79">
              <a:extLst>
                <a:ext uri="{FF2B5EF4-FFF2-40B4-BE49-F238E27FC236}">
                  <a16:creationId xmlns:a16="http://schemas.microsoft.com/office/drawing/2014/main" id="{6FEE0CAE-26C9-42D6-9740-A7CDD65F55CF}"/>
                </a:ext>
              </a:extLst>
            </p:cNvPr>
            <p:cNvSpPr/>
            <p:nvPr/>
          </p:nvSpPr>
          <p:spPr>
            <a:xfrm>
              <a:off x="3532029" y="412326"/>
              <a:ext cx="203200" cy="20458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CuadroTexto 80">
              <a:extLst>
                <a:ext uri="{FF2B5EF4-FFF2-40B4-BE49-F238E27FC236}">
                  <a16:creationId xmlns:a16="http://schemas.microsoft.com/office/drawing/2014/main" id="{DEB8F50D-7288-4BE3-9FDC-B512E8D2B26E}"/>
                </a:ext>
              </a:extLst>
            </p:cNvPr>
            <p:cNvSpPr txBox="1"/>
            <p:nvPr/>
          </p:nvSpPr>
          <p:spPr>
            <a:xfrm>
              <a:off x="3570445" y="383811"/>
              <a:ext cx="1263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</p:grpSp>
      <p:sp>
        <p:nvSpPr>
          <p:cNvPr id="86" name="CuadroTexto 85">
            <a:extLst>
              <a:ext uri="{FF2B5EF4-FFF2-40B4-BE49-F238E27FC236}">
                <a16:creationId xmlns:a16="http://schemas.microsoft.com/office/drawing/2014/main" id="{885888A1-71DF-4257-87F7-F120A2744EEE}"/>
              </a:ext>
            </a:extLst>
          </p:cNvPr>
          <p:cNvSpPr txBox="1"/>
          <p:nvPr/>
        </p:nvSpPr>
        <p:spPr>
          <a:xfrm>
            <a:off x="5436910" y="969881"/>
            <a:ext cx="63442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 E.1 : Players statistics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Contains statistics and gamer profile information. These are avg of the different games in order to have a general profile. </a:t>
            </a: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8D4A15D3-2D4A-44AE-B243-90B575E753F8}"/>
              </a:ext>
            </a:extLst>
          </p:cNvPr>
          <p:cNvSpPr/>
          <p:nvPr/>
        </p:nvSpPr>
        <p:spPr>
          <a:xfrm>
            <a:off x="1007165" y="28515"/>
            <a:ext cx="2583353" cy="67187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D0C2C73F-162A-48B1-8CC2-BD163E72C240}"/>
              </a:ext>
            </a:extLst>
          </p:cNvPr>
          <p:cNvSpPr/>
          <p:nvPr/>
        </p:nvSpPr>
        <p:spPr>
          <a:xfrm>
            <a:off x="1143702" y="1431546"/>
            <a:ext cx="2280661" cy="1536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DD507FA5-6511-4795-805E-98B5F5D031E6}"/>
              </a:ext>
            </a:extLst>
          </p:cNvPr>
          <p:cNvSpPr/>
          <p:nvPr/>
        </p:nvSpPr>
        <p:spPr>
          <a:xfrm>
            <a:off x="1105286" y="6051726"/>
            <a:ext cx="2319078" cy="6158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7" name="Grupo 56">
            <a:extLst>
              <a:ext uri="{FF2B5EF4-FFF2-40B4-BE49-F238E27FC236}">
                <a16:creationId xmlns:a16="http://schemas.microsoft.com/office/drawing/2014/main" id="{099B7CC7-A355-49E0-AD71-E227F2E4EDAF}"/>
              </a:ext>
            </a:extLst>
          </p:cNvPr>
          <p:cNvGrpSpPr/>
          <p:nvPr/>
        </p:nvGrpSpPr>
        <p:grpSpPr>
          <a:xfrm>
            <a:off x="3579217" y="28515"/>
            <a:ext cx="203200" cy="261610"/>
            <a:chOff x="3784600" y="44710"/>
            <a:chExt cx="203200" cy="261610"/>
          </a:xfrm>
        </p:grpSpPr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9E114135-0710-42FB-81F4-4801F0DC730A}"/>
                </a:ext>
              </a:extLst>
            </p:cNvPr>
            <p:cNvSpPr/>
            <p:nvPr/>
          </p:nvSpPr>
          <p:spPr>
            <a:xfrm>
              <a:off x="3784600" y="73225"/>
              <a:ext cx="203200" cy="204581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CuadroTexto 89">
              <a:extLst>
                <a:ext uri="{FF2B5EF4-FFF2-40B4-BE49-F238E27FC236}">
                  <a16:creationId xmlns:a16="http://schemas.microsoft.com/office/drawing/2014/main" id="{A710C92B-67D3-4631-85BD-2E8868BB7390}"/>
                </a:ext>
              </a:extLst>
            </p:cNvPr>
            <p:cNvSpPr txBox="1"/>
            <p:nvPr/>
          </p:nvSpPr>
          <p:spPr>
            <a:xfrm>
              <a:off x="3823016" y="44710"/>
              <a:ext cx="1263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prstClr val="white"/>
                  </a:solidFill>
                  <a:latin typeface="Calibri" panose="020F0502020204030204"/>
                </a:rPr>
                <a:t>E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1" name="Grupo 90">
            <a:extLst>
              <a:ext uri="{FF2B5EF4-FFF2-40B4-BE49-F238E27FC236}">
                <a16:creationId xmlns:a16="http://schemas.microsoft.com/office/drawing/2014/main" id="{8DD6E3AF-DB36-4176-9B25-8FB711112184}"/>
              </a:ext>
            </a:extLst>
          </p:cNvPr>
          <p:cNvGrpSpPr/>
          <p:nvPr/>
        </p:nvGrpSpPr>
        <p:grpSpPr>
          <a:xfrm>
            <a:off x="3283536" y="5972068"/>
            <a:ext cx="203200" cy="261610"/>
            <a:chOff x="3532029" y="383811"/>
            <a:chExt cx="203200" cy="261610"/>
          </a:xfrm>
        </p:grpSpPr>
        <p:sp>
          <p:nvSpPr>
            <p:cNvPr id="92" name="Elipse 91">
              <a:extLst>
                <a:ext uri="{FF2B5EF4-FFF2-40B4-BE49-F238E27FC236}">
                  <a16:creationId xmlns:a16="http://schemas.microsoft.com/office/drawing/2014/main" id="{71B855C5-FAF3-4B2E-B553-0C1CD44B4556}"/>
                </a:ext>
              </a:extLst>
            </p:cNvPr>
            <p:cNvSpPr/>
            <p:nvPr/>
          </p:nvSpPr>
          <p:spPr>
            <a:xfrm>
              <a:off x="3532029" y="412326"/>
              <a:ext cx="203200" cy="20458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CuadroTexto 92">
              <a:extLst>
                <a:ext uri="{FF2B5EF4-FFF2-40B4-BE49-F238E27FC236}">
                  <a16:creationId xmlns:a16="http://schemas.microsoft.com/office/drawing/2014/main" id="{C64CC913-5FC8-4C40-B0EC-3C9381132EE8}"/>
                </a:ext>
              </a:extLst>
            </p:cNvPr>
            <p:cNvSpPr txBox="1"/>
            <p:nvPr/>
          </p:nvSpPr>
          <p:spPr>
            <a:xfrm>
              <a:off x="3570445" y="383811"/>
              <a:ext cx="1263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</a:t>
              </a:r>
            </a:p>
          </p:txBody>
        </p:sp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F5E5AD4A-4606-400F-8112-093ED13F50A9}"/>
              </a:ext>
            </a:extLst>
          </p:cNvPr>
          <p:cNvSpPr/>
          <p:nvPr/>
        </p:nvSpPr>
        <p:spPr>
          <a:xfrm>
            <a:off x="1143702" y="3058178"/>
            <a:ext cx="2280661" cy="11914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62AC66D6-0CDE-4659-81FE-6623A62E17C7}"/>
              </a:ext>
            </a:extLst>
          </p:cNvPr>
          <p:cNvGrpSpPr/>
          <p:nvPr/>
        </p:nvGrpSpPr>
        <p:grpSpPr>
          <a:xfrm>
            <a:off x="3318352" y="3011790"/>
            <a:ext cx="203200" cy="261610"/>
            <a:chOff x="3532029" y="383811"/>
            <a:chExt cx="203200" cy="261610"/>
          </a:xfrm>
        </p:grpSpPr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8F291796-AE99-4941-88DC-53BC4912F514}"/>
                </a:ext>
              </a:extLst>
            </p:cNvPr>
            <p:cNvSpPr/>
            <p:nvPr/>
          </p:nvSpPr>
          <p:spPr>
            <a:xfrm>
              <a:off x="3532029" y="412326"/>
              <a:ext cx="203200" cy="20458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6B5118D9-0567-4047-9051-CF2819015065}"/>
                </a:ext>
              </a:extLst>
            </p:cNvPr>
            <p:cNvSpPr txBox="1"/>
            <p:nvPr/>
          </p:nvSpPr>
          <p:spPr>
            <a:xfrm>
              <a:off x="3570445" y="383811"/>
              <a:ext cx="1263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prstClr val="white"/>
                  </a:solidFill>
                  <a:latin typeface="Calibri" panose="020F0502020204030204"/>
                </a:rPr>
                <a:t>2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1" name="Grupo 50">
            <a:extLst>
              <a:ext uri="{FF2B5EF4-FFF2-40B4-BE49-F238E27FC236}">
                <a16:creationId xmlns:a16="http://schemas.microsoft.com/office/drawing/2014/main" id="{F8168187-2F6C-4E04-A25B-B4CF309DC91A}"/>
              </a:ext>
            </a:extLst>
          </p:cNvPr>
          <p:cNvGrpSpPr/>
          <p:nvPr/>
        </p:nvGrpSpPr>
        <p:grpSpPr>
          <a:xfrm>
            <a:off x="3324846" y="1461775"/>
            <a:ext cx="203200" cy="261610"/>
            <a:chOff x="3532029" y="383811"/>
            <a:chExt cx="203200" cy="261610"/>
          </a:xfrm>
        </p:grpSpPr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377B2C8A-A0C1-421E-90C5-9E372D403FB7}"/>
                </a:ext>
              </a:extLst>
            </p:cNvPr>
            <p:cNvSpPr/>
            <p:nvPr/>
          </p:nvSpPr>
          <p:spPr>
            <a:xfrm>
              <a:off x="3532029" y="412326"/>
              <a:ext cx="203200" cy="20458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4C630604-D4E2-41D0-9F08-1D18E7CD2780}"/>
                </a:ext>
              </a:extLst>
            </p:cNvPr>
            <p:cNvSpPr txBox="1"/>
            <p:nvPr/>
          </p:nvSpPr>
          <p:spPr>
            <a:xfrm>
              <a:off x="3570445" y="383811"/>
              <a:ext cx="1263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</p:grpSp>
      <p:sp>
        <p:nvSpPr>
          <p:cNvPr id="34" name="Rectángulo 33">
            <a:extLst>
              <a:ext uri="{FF2B5EF4-FFF2-40B4-BE49-F238E27FC236}">
                <a16:creationId xmlns:a16="http://schemas.microsoft.com/office/drawing/2014/main" id="{0AB345C7-DA3F-44BD-BDE8-08A53E6DE0F0}"/>
              </a:ext>
            </a:extLst>
          </p:cNvPr>
          <p:cNvSpPr/>
          <p:nvPr/>
        </p:nvSpPr>
        <p:spPr>
          <a:xfrm>
            <a:off x="1155680" y="4315828"/>
            <a:ext cx="2280661" cy="7311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5" name="Grupo 34">
            <a:extLst>
              <a:ext uri="{FF2B5EF4-FFF2-40B4-BE49-F238E27FC236}">
                <a16:creationId xmlns:a16="http://schemas.microsoft.com/office/drawing/2014/main" id="{6D6F83D9-7A10-4277-B4E9-DD4224E3BF15}"/>
              </a:ext>
            </a:extLst>
          </p:cNvPr>
          <p:cNvGrpSpPr/>
          <p:nvPr/>
        </p:nvGrpSpPr>
        <p:grpSpPr>
          <a:xfrm>
            <a:off x="3318352" y="4291248"/>
            <a:ext cx="203200" cy="261610"/>
            <a:chOff x="3532029" y="383811"/>
            <a:chExt cx="203200" cy="26161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C7DE3F3D-2F80-4E26-ACFB-326D10366D78}"/>
                </a:ext>
              </a:extLst>
            </p:cNvPr>
            <p:cNvSpPr/>
            <p:nvPr/>
          </p:nvSpPr>
          <p:spPr>
            <a:xfrm>
              <a:off x="3532029" y="412326"/>
              <a:ext cx="203200" cy="20458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C85CE902-1745-440C-88F7-05584E23E719}"/>
                </a:ext>
              </a:extLst>
            </p:cNvPr>
            <p:cNvSpPr txBox="1"/>
            <p:nvPr/>
          </p:nvSpPr>
          <p:spPr>
            <a:xfrm>
              <a:off x="3570445" y="383811"/>
              <a:ext cx="1263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</a:p>
          </p:txBody>
        </p:sp>
      </p:grpSp>
      <p:sp>
        <p:nvSpPr>
          <p:cNvPr id="38" name="Rectángulo 37">
            <a:extLst>
              <a:ext uri="{FF2B5EF4-FFF2-40B4-BE49-F238E27FC236}">
                <a16:creationId xmlns:a16="http://schemas.microsoft.com/office/drawing/2014/main" id="{B1983E56-5222-425F-B644-8883AB11D0DF}"/>
              </a:ext>
            </a:extLst>
          </p:cNvPr>
          <p:cNvSpPr/>
          <p:nvPr/>
        </p:nvSpPr>
        <p:spPr>
          <a:xfrm>
            <a:off x="1143702" y="5130338"/>
            <a:ext cx="2280661" cy="7311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67ADE48E-95E4-4156-B514-15FC7476DAAB}"/>
              </a:ext>
            </a:extLst>
          </p:cNvPr>
          <p:cNvGrpSpPr/>
          <p:nvPr/>
        </p:nvGrpSpPr>
        <p:grpSpPr>
          <a:xfrm>
            <a:off x="3306374" y="5105758"/>
            <a:ext cx="203200" cy="261610"/>
            <a:chOff x="3532029" y="383811"/>
            <a:chExt cx="203200" cy="261610"/>
          </a:xfrm>
        </p:grpSpPr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B474B062-A2D9-438F-81BD-FE0A29485609}"/>
                </a:ext>
              </a:extLst>
            </p:cNvPr>
            <p:cNvSpPr/>
            <p:nvPr/>
          </p:nvSpPr>
          <p:spPr>
            <a:xfrm>
              <a:off x="3532029" y="412326"/>
              <a:ext cx="203200" cy="20458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6E0BCB4A-389B-4A8C-A4BD-E3E8B6A0B0F1}"/>
                </a:ext>
              </a:extLst>
            </p:cNvPr>
            <p:cNvSpPr txBox="1"/>
            <p:nvPr/>
          </p:nvSpPr>
          <p:spPr>
            <a:xfrm>
              <a:off x="3570445" y="383811"/>
              <a:ext cx="1263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prstClr val="white"/>
                  </a:solidFill>
                  <a:latin typeface="Calibri" panose="020F0502020204030204"/>
                </a:rPr>
                <a:t>4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697FD8A3-DCF1-46DB-B1B4-92E7D481A9DE}"/>
              </a:ext>
            </a:extLst>
          </p:cNvPr>
          <p:cNvGrpSpPr/>
          <p:nvPr/>
        </p:nvGrpSpPr>
        <p:grpSpPr>
          <a:xfrm>
            <a:off x="5156878" y="3774925"/>
            <a:ext cx="203200" cy="261610"/>
            <a:chOff x="3532029" y="383811"/>
            <a:chExt cx="203200" cy="261610"/>
          </a:xfrm>
        </p:grpSpPr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D2568793-4DAE-48D2-A959-6B9AA6794910}"/>
                </a:ext>
              </a:extLst>
            </p:cNvPr>
            <p:cNvSpPr/>
            <p:nvPr/>
          </p:nvSpPr>
          <p:spPr>
            <a:xfrm>
              <a:off x="3532029" y="412326"/>
              <a:ext cx="203200" cy="20458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45FB82E4-E403-4FC3-935C-EFF0F21F38C9}"/>
                </a:ext>
              </a:extLst>
            </p:cNvPr>
            <p:cNvSpPr txBox="1"/>
            <p:nvPr/>
          </p:nvSpPr>
          <p:spPr>
            <a:xfrm>
              <a:off x="3570445" y="383811"/>
              <a:ext cx="1263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prstClr val="white"/>
                  </a:solidFill>
                  <a:latin typeface="Calibri" panose="020F0502020204030204"/>
                </a:rPr>
                <a:t>3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8" name="CuadroTexto 47">
            <a:extLst>
              <a:ext uri="{FF2B5EF4-FFF2-40B4-BE49-F238E27FC236}">
                <a16:creationId xmlns:a16="http://schemas.microsoft.com/office/drawing/2014/main" id="{97A36948-A2BE-4098-A8AB-27767F202770}"/>
              </a:ext>
            </a:extLst>
          </p:cNvPr>
          <p:cNvSpPr txBox="1"/>
          <p:nvPr/>
        </p:nvSpPr>
        <p:spPr>
          <a:xfrm>
            <a:off x="5398494" y="3735282"/>
            <a:ext cx="5973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 E.3: Games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Contains 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circles with the image of the game played by the gamer.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" name="Grupo 48">
            <a:extLst>
              <a:ext uri="{FF2B5EF4-FFF2-40B4-BE49-F238E27FC236}">
                <a16:creationId xmlns:a16="http://schemas.microsoft.com/office/drawing/2014/main" id="{A8E13B4E-9414-4BD9-AE38-32D9E43E1B2A}"/>
              </a:ext>
            </a:extLst>
          </p:cNvPr>
          <p:cNvGrpSpPr/>
          <p:nvPr/>
        </p:nvGrpSpPr>
        <p:grpSpPr>
          <a:xfrm>
            <a:off x="5156878" y="4868852"/>
            <a:ext cx="203200" cy="261610"/>
            <a:chOff x="3532029" y="383811"/>
            <a:chExt cx="203200" cy="261610"/>
          </a:xfrm>
        </p:grpSpPr>
        <p:sp>
          <p:nvSpPr>
            <p:cNvPr id="60" name="Elipse 59">
              <a:extLst>
                <a:ext uri="{FF2B5EF4-FFF2-40B4-BE49-F238E27FC236}">
                  <a16:creationId xmlns:a16="http://schemas.microsoft.com/office/drawing/2014/main" id="{126B44F8-4E1E-4B4F-B37F-B92CAAAA269F}"/>
                </a:ext>
              </a:extLst>
            </p:cNvPr>
            <p:cNvSpPr/>
            <p:nvPr/>
          </p:nvSpPr>
          <p:spPr>
            <a:xfrm>
              <a:off x="3532029" y="412326"/>
              <a:ext cx="203200" cy="20458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CuadroTexto 60">
              <a:extLst>
                <a:ext uri="{FF2B5EF4-FFF2-40B4-BE49-F238E27FC236}">
                  <a16:creationId xmlns:a16="http://schemas.microsoft.com/office/drawing/2014/main" id="{1B655174-40D9-4C36-9A4A-9EC3AA4FEC7F}"/>
                </a:ext>
              </a:extLst>
            </p:cNvPr>
            <p:cNvSpPr txBox="1"/>
            <p:nvPr/>
          </p:nvSpPr>
          <p:spPr>
            <a:xfrm>
              <a:off x="3570445" y="383811"/>
              <a:ext cx="1263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prstClr val="white"/>
                  </a:solidFill>
                  <a:latin typeface="Calibri" panose="020F0502020204030204"/>
                </a:rPr>
                <a:t>4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2" name="CuadroTexto 61">
            <a:extLst>
              <a:ext uri="{FF2B5EF4-FFF2-40B4-BE49-F238E27FC236}">
                <a16:creationId xmlns:a16="http://schemas.microsoft.com/office/drawing/2014/main" id="{E9E82A0D-13B8-4C95-BA8D-0E9239A19322}"/>
              </a:ext>
            </a:extLst>
          </p:cNvPr>
          <p:cNvSpPr txBox="1"/>
          <p:nvPr/>
        </p:nvSpPr>
        <p:spPr>
          <a:xfrm>
            <a:off x="5398494" y="4829209"/>
            <a:ext cx="5973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 E.4: Social Media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Contains 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icons with all the social media of the gamer.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3" name="Grupo 62">
            <a:extLst>
              <a:ext uri="{FF2B5EF4-FFF2-40B4-BE49-F238E27FC236}">
                <a16:creationId xmlns:a16="http://schemas.microsoft.com/office/drawing/2014/main" id="{5F5A6876-9E96-498F-BD37-372D75889F66}"/>
              </a:ext>
            </a:extLst>
          </p:cNvPr>
          <p:cNvGrpSpPr/>
          <p:nvPr/>
        </p:nvGrpSpPr>
        <p:grpSpPr>
          <a:xfrm>
            <a:off x="5195294" y="5713059"/>
            <a:ext cx="203200" cy="261610"/>
            <a:chOff x="3532029" y="383811"/>
            <a:chExt cx="203200" cy="261610"/>
          </a:xfrm>
        </p:grpSpPr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E32CFA41-5347-4705-BBEE-E96AC8F0EC65}"/>
                </a:ext>
              </a:extLst>
            </p:cNvPr>
            <p:cNvSpPr/>
            <p:nvPr/>
          </p:nvSpPr>
          <p:spPr>
            <a:xfrm>
              <a:off x="3532029" y="412326"/>
              <a:ext cx="203200" cy="20458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CuadroTexto 64">
              <a:extLst>
                <a:ext uri="{FF2B5EF4-FFF2-40B4-BE49-F238E27FC236}">
                  <a16:creationId xmlns:a16="http://schemas.microsoft.com/office/drawing/2014/main" id="{85D8D12F-7124-479D-B0A8-199EB9359CC7}"/>
                </a:ext>
              </a:extLst>
            </p:cNvPr>
            <p:cNvSpPr txBox="1"/>
            <p:nvPr/>
          </p:nvSpPr>
          <p:spPr>
            <a:xfrm>
              <a:off x="3570445" y="383811"/>
              <a:ext cx="1263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</a:t>
              </a:r>
            </a:p>
          </p:txBody>
        </p:sp>
      </p:grpSp>
      <p:sp>
        <p:nvSpPr>
          <p:cNvPr id="66" name="CuadroTexto 65">
            <a:extLst>
              <a:ext uri="{FF2B5EF4-FFF2-40B4-BE49-F238E27FC236}">
                <a16:creationId xmlns:a16="http://schemas.microsoft.com/office/drawing/2014/main" id="{C54C634A-4965-410E-9351-DDCD5949349E}"/>
              </a:ext>
            </a:extLst>
          </p:cNvPr>
          <p:cNvSpPr txBox="1"/>
          <p:nvPr/>
        </p:nvSpPr>
        <p:spPr>
          <a:xfrm>
            <a:off x="5413275" y="5670810"/>
            <a:ext cx="5255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 D.2: Footer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component is the same for all pages. Contains social media, legal and policy. </a:t>
            </a:r>
          </a:p>
        </p:txBody>
      </p:sp>
    </p:spTree>
    <p:extLst>
      <p:ext uri="{BB962C8B-B14F-4D97-AF65-F5344CB8AC3E}">
        <p14:creationId xmlns:p14="http://schemas.microsoft.com/office/powerpoint/2010/main" val="26399692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445</Words>
  <Application>Microsoft Office PowerPoint</Application>
  <PresentationFormat>Panorámica</PresentationFormat>
  <Paragraphs>78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Luis Bastida</dc:creator>
  <cp:lastModifiedBy>Luis Bastida</cp:lastModifiedBy>
  <cp:revision>9</cp:revision>
  <dcterms:created xsi:type="dcterms:W3CDTF">2020-11-26T03:46:23Z</dcterms:created>
  <dcterms:modified xsi:type="dcterms:W3CDTF">2020-11-26T06:38:46Z</dcterms:modified>
</cp:coreProperties>
</file>